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2.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3.xml" ContentType="application/vnd.openxmlformats-officedocument.theme+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85" r:id="rId5"/>
    <p:sldMasterId id="2147483717" r:id="rId6"/>
    <p:sldMasterId id="2147483737" r:id="rId7"/>
  </p:sldMasterIdLst>
  <p:notesMasterIdLst>
    <p:notesMasterId r:id="rId47"/>
  </p:notesMasterIdLst>
  <p:handoutMasterIdLst>
    <p:handoutMasterId r:id="rId48"/>
  </p:handoutMasterIdLst>
  <p:sldIdLst>
    <p:sldId id="592" r:id="rId8"/>
    <p:sldId id="636" r:id="rId9"/>
    <p:sldId id="635" r:id="rId10"/>
    <p:sldId id="790" r:id="rId11"/>
    <p:sldId id="640" r:id="rId12"/>
    <p:sldId id="792" r:id="rId13"/>
    <p:sldId id="749" r:id="rId14"/>
    <p:sldId id="794" r:id="rId15"/>
    <p:sldId id="795" r:id="rId16"/>
    <p:sldId id="793" r:id="rId17"/>
    <p:sldId id="791" r:id="rId18"/>
    <p:sldId id="724" r:id="rId19"/>
    <p:sldId id="698" r:id="rId20"/>
    <p:sldId id="700" r:id="rId21"/>
    <p:sldId id="796" r:id="rId22"/>
    <p:sldId id="705" r:id="rId23"/>
    <p:sldId id="797" r:id="rId24"/>
    <p:sldId id="798" r:id="rId25"/>
    <p:sldId id="804" r:id="rId26"/>
    <p:sldId id="800" r:id="rId27"/>
    <p:sldId id="803" r:id="rId28"/>
    <p:sldId id="801" r:id="rId29"/>
    <p:sldId id="802" r:id="rId30"/>
    <p:sldId id="799" r:id="rId31"/>
    <p:sldId id="805" r:id="rId32"/>
    <p:sldId id="806" r:id="rId33"/>
    <p:sldId id="807" r:id="rId34"/>
    <p:sldId id="439" r:id="rId35"/>
    <p:sldId id="808" r:id="rId36"/>
    <p:sldId id="261" r:id="rId37"/>
    <p:sldId id="265" r:id="rId38"/>
    <p:sldId id="300" r:id="rId39"/>
    <p:sldId id="304" r:id="rId40"/>
    <p:sldId id="305" r:id="rId41"/>
    <p:sldId id="301" r:id="rId42"/>
    <p:sldId id="303" r:id="rId43"/>
    <p:sldId id="307" r:id="rId44"/>
    <p:sldId id="654" r:id="rId45"/>
    <p:sldId id="262" r:id="rId46"/>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142"/>
    <a:srgbClr val="16254C"/>
    <a:srgbClr val="C88B2A"/>
    <a:srgbClr val="2457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479D8E1-B4E2-4B49-8E15-5A381D378F1C}" v="70" dt="2023-12-08T20:30:27.78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408" autoAdjust="0"/>
    <p:restoredTop sz="94773" autoAdjust="0"/>
  </p:normalViewPr>
  <p:slideViewPr>
    <p:cSldViewPr snapToGrid="0" snapToObjects="1" showGuides="1">
      <p:cViewPr varScale="1">
        <p:scale>
          <a:sx n="78" d="100"/>
          <a:sy n="78" d="100"/>
        </p:scale>
        <p:origin x="648" y="43"/>
      </p:cViewPr>
      <p:guideLst>
        <p:guide orient="horz" pos="2160"/>
        <p:guide pos="3840"/>
      </p:guideLst>
    </p:cSldViewPr>
  </p:slideViewPr>
  <p:outlineViewPr>
    <p:cViewPr>
      <p:scale>
        <a:sx n="33" d="100"/>
        <a:sy n="33" d="100"/>
      </p:scale>
      <p:origin x="0" y="-47990"/>
    </p:cViewPr>
  </p:outlineViewPr>
  <p:notesTextViewPr>
    <p:cViewPr>
      <p:scale>
        <a:sx n="200" d="100"/>
        <a:sy n="200" d="100"/>
      </p:scale>
      <p:origin x="0" y="0"/>
    </p:cViewPr>
  </p:notesTextViewPr>
  <p:sorterViewPr>
    <p:cViewPr>
      <p:scale>
        <a:sx n="66" d="100"/>
        <a:sy n="66" d="100"/>
      </p:scale>
      <p:origin x="0" y="0"/>
    </p:cViewPr>
  </p:sorterViewPr>
  <p:notesViewPr>
    <p:cSldViewPr snapToGrid="0" snapToObjects="1">
      <p:cViewPr varScale="1">
        <p:scale>
          <a:sx n="54" d="100"/>
          <a:sy n="54" d="100"/>
        </p:scale>
        <p:origin x="2429"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presProps" Target="pres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handoutMaster" Target="handoutMasters/handoutMaster1.xml"/><Relationship Id="rId8" Type="http://schemas.openxmlformats.org/officeDocument/2006/relationships/slide" Target="slides/slide1.xml"/><Relationship Id="rId5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inter, Billy - RD, NM" userId="1aabe5bc-a093-41b1-af92-529415944fb4" providerId="ADAL" clId="{5479D8E1-B4E2-4B49-8E15-5A381D378F1C}"/>
    <pc:docChg chg="undo redo custSel addSld delSld modSld addMainMaster delMainMaster">
      <pc:chgData name="Kinter, Billy - RD, NM" userId="1aabe5bc-a093-41b1-af92-529415944fb4" providerId="ADAL" clId="{5479D8E1-B4E2-4B49-8E15-5A381D378F1C}" dt="2023-12-08T20:48:36.435" v="1672" actId="20577"/>
      <pc:docMkLst>
        <pc:docMk/>
      </pc:docMkLst>
      <pc:sldChg chg="addSp delSp modSp del mod modClrScheme chgLayout">
        <pc:chgData name="Kinter, Billy - RD, NM" userId="1aabe5bc-a093-41b1-af92-529415944fb4" providerId="ADAL" clId="{5479D8E1-B4E2-4B49-8E15-5A381D378F1C}" dt="2023-12-08T20:21:40.268" v="1459" actId="47"/>
        <pc:sldMkLst>
          <pc:docMk/>
          <pc:sldMk cId="0" sldId="256"/>
        </pc:sldMkLst>
        <pc:spChg chg="add del mod ord">
          <ac:chgData name="Kinter, Billy - RD, NM" userId="1aabe5bc-a093-41b1-af92-529415944fb4" providerId="ADAL" clId="{5479D8E1-B4E2-4B49-8E15-5A381D378F1C}" dt="2023-12-08T20:20:05.505" v="1450" actId="700"/>
          <ac:spMkLst>
            <pc:docMk/>
            <pc:sldMk cId="0" sldId="256"/>
            <ac:spMk id="2" creationId="{487984BF-3F81-0384-0FDF-BEBD61679DB6}"/>
          </ac:spMkLst>
        </pc:spChg>
        <pc:spChg chg="add mod ord">
          <ac:chgData name="Kinter, Billy - RD, NM" userId="1aabe5bc-a093-41b1-af92-529415944fb4" providerId="ADAL" clId="{5479D8E1-B4E2-4B49-8E15-5A381D378F1C}" dt="2023-12-08T20:20:13.894" v="1451" actId="700"/>
          <ac:spMkLst>
            <pc:docMk/>
            <pc:sldMk cId="0" sldId="256"/>
            <ac:spMk id="3" creationId="{07564CC2-4C5B-4C17-0FA4-1D4DFE51D77D}"/>
          </ac:spMkLst>
        </pc:spChg>
        <pc:spChg chg="mod ord">
          <ac:chgData name="Kinter, Billy - RD, NM" userId="1aabe5bc-a093-41b1-af92-529415944fb4" providerId="ADAL" clId="{5479D8E1-B4E2-4B49-8E15-5A381D378F1C}" dt="2023-12-08T20:20:13.894" v="1451" actId="700"/>
          <ac:spMkLst>
            <pc:docMk/>
            <pc:sldMk cId="0" sldId="256"/>
            <ac:spMk id="107" creationId="{00000000-0000-0000-0000-000000000000}"/>
          </ac:spMkLst>
        </pc:spChg>
      </pc:sldChg>
      <pc:sldChg chg="modSp mod">
        <pc:chgData name="Kinter, Billy - RD, NM" userId="1aabe5bc-a093-41b1-af92-529415944fb4" providerId="ADAL" clId="{5479D8E1-B4E2-4B49-8E15-5A381D378F1C}" dt="2023-12-08T20:28:33.996" v="1472" actId="122"/>
        <pc:sldMkLst>
          <pc:docMk/>
          <pc:sldMk cId="0" sldId="261"/>
        </pc:sldMkLst>
        <pc:spChg chg="mod">
          <ac:chgData name="Kinter, Billy - RD, NM" userId="1aabe5bc-a093-41b1-af92-529415944fb4" providerId="ADAL" clId="{5479D8E1-B4E2-4B49-8E15-5A381D378F1C}" dt="2023-12-08T20:28:33.996" v="1472" actId="122"/>
          <ac:spMkLst>
            <pc:docMk/>
            <pc:sldMk cId="0" sldId="261"/>
            <ac:spMk id="144" creationId="{00000000-0000-0000-0000-000000000000}"/>
          </ac:spMkLst>
        </pc:spChg>
      </pc:sldChg>
      <pc:sldChg chg="modSp mod">
        <pc:chgData name="Kinter, Billy - RD, NM" userId="1aabe5bc-a093-41b1-af92-529415944fb4" providerId="ADAL" clId="{5479D8E1-B4E2-4B49-8E15-5A381D378F1C}" dt="2023-12-08T20:28:29.030" v="1471" actId="122"/>
        <pc:sldMkLst>
          <pc:docMk/>
          <pc:sldMk cId="0" sldId="265"/>
        </pc:sldMkLst>
        <pc:spChg chg="mod">
          <ac:chgData name="Kinter, Billy - RD, NM" userId="1aabe5bc-a093-41b1-af92-529415944fb4" providerId="ADAL" clId="{5479D8E1-B4E2-4B49-8E15-5A381D378F1C}" dt="2023-12-08T20:28:29.030" v="1471" actId="122"/>
          <ac:spMkLst>
            <pc:docMk/>
            <pc:sldMk cId="0" sldId="265"/>
            <ac:spMk id="175" creationId="{00000000-0000-0000-0000-000000000000}"/>
          </ac:spMkLst>
        </pc:spChg>
      </pc:sldChg>
      <pc:sldChg chg="del">
        <pc:chgData name="Kinter, Billy - RD, NM" userId="1aabe5bc-a093-41b1-af92-529415944fb4" providerId="ADAL" clId="{5479D8E1-B4E2-4B49-8E15-5A381D378F1C}" dt="2023-12-08T16:41:04.640" v="1437" actId="2696"/>
        <pc:sldMkLst>
          <pc:docMk/>
          <pc:sldMk cId="274612935" sldId="279"/>
        </pc:sldMkLst>
      </pc:sldChg>
      <pc:sldChg chg="modSp mod">
        <pc:chgData name="Kinter, Billy - RD, NM" userId="1aabe5bc-a093-41b1-af92-529415944fb4" providerId="ADAL" clId="{5479D8E1-B4E2-4B49-8E15-5A381D378F1C}" dt="2023-12-08T20:28:25.150" v="1470" actId="122"/>
        <pc:sldMkLst>
          <pc:docMk/>
          <pc:sldMk cId="398957909" sldId="300"/>
        </pc:sldMkLst>
        <pc:spChg chg="mod">
          <ac:chgData name="Kinter, Billy - RD, NM" userId="1aabe5bc-a093-41b1-af92-529415944fb4" providerId="ADAL" clId="{5479D8E1-B4E2-4B49-8E15-5A381D378F1C}" dt="2023-12-08T20:28:25.150" v="1470" actId="122"/>
          <ac:spMkLst>
            <pc:docMk/>
            <pc:sldMk cId="398957909" sldId="300"/>
            <ac:spMk id="175" creationId="{00000000-0000-0000-0000-000000000000}"/>
          </ac:spMkLst>
        </pc:spChg>
      </pc:sldChg>
      <pc:sldChg chg="modSp mod">
        <pc:chgData name="Kinter, Billy - RD, NM" userId="1aabe5bc-a093-41b1-af92-529415944fb4" providerId="ADAL" clId="{5479D8E1-B4E2-4B49-8E15-5A381D378F1C}" dt="2023-12-08T20:28:10.801" v="1467" actId="122"/>
        <pc:sldMkLst>
          <pc:docMk/>
          <pc:sldMk cId="2133290623" sldId="301"/>
        </pc:sldMkLst>
        <pc:spChg chg="mod">
          <ac:chgData name="Kinter, Billy - RD, NM" userId="1aabe5bc-a093-41b1-af92-529415944fb4" providerId="ADAL" clId="{5479D8E1-B4E2-4B49-8E15-5A381D378F1C}" dt="2023-12-08T20:28:10.801" v="1467" actId="122"/>
          <ac:spMkLst>
            <pc:docMk/>
            <pc:sldMk cId="2133290623" sldId="301"/>
            <ac:spMk id="190" creationId="{00000000-0000-0000-0000-000000000000}"/>
          </ac:spMkLst>
        </pc:spChg>
      </pc:sldChg>
      <pc:sldChg chg="delSp modSp mod modNotes">
        <pc:chgData name="Kinter, Billy - RD, NM" userId="1aabe5bc-a093-41b1-af92-529415944fb4" providerId="ADAL" clId="{5479D8E1-B4E2-4B49-8E15-5A381D378F1C}" dt="2023-12-08T20:47:06.563" v="1664" actId="6549"/>
        <pc:sldMkLst>
          <pc:docMk/>
          <pc:sldMk cId="2809843097" sldId="303"/>
        </pc:sldMkLst>
        <pc:spChg chg="mod">
          <ac:chgData name="Kinter, Billy - RD, NM" userId="1aabe5bc-a093-41b1-af92-529415944fb4" providerId="ADAL" clId="{5479D8E1-B4E2-4B49-8E15-5A381D378F1C}" dt="2023-12-08T20:28:02.816" v="1466" actId="122"/>
          <ac:spMkLst>
            <pc:docMk/>
            <pc:sldMk cId="2809843097" sldId="303"/>
            <ac:spMk id="2" creationId="{802C993D-BBDA-580C-D96D-39DF998538D2}"/>
          </ac:spMkLst>
        </pc:spChg>
        <pc:picChg chg="del">
          <ac:chgData name="Kinter, Billy - RD, NM" userId="1aabe5bc-a093-41b1-af92-529415944fb4" providerId="ADAL" clId="{5479D8E1-B4E2-4B49-8E15-5A381D378F1C}" dt="2023-12-08T20:27:38.347" v="1462"/>
          <ac:picMkLst>
            <pc:docMk/>
            <pc:sldMk cId="2809843097" sldId="303"/>
            <ac:picMk id="1026" creationId="{DE9C8A96-A30F-A734-EA8A-C1FAB2620270}"/>
          </ac:picMkLst>
        </pc:picChg>
      </pc:sldChg>
      <pc:sldChg chg="modSp mod">
        <pc:chgData name="Kinter, Billy - RD, NM" userId="1aabe5bc-a093-41b1-af92-529415944fb4" providerId="ADAL" clId="{5479D8E1-B4E2-4B49-8E15-5A381D378F1C}" dt="2023-12-08T20:28:19.625" v="1469" actId="122"/>
        <pc:sldMkLst>
          <pc:docMk/>
          <pc:sldMk cId="519792151" sldId="304"/>
        </pc:sldMkLst>
        <pc:spChg chg="mod">
          <ac:chgData name="Kinter, Billy - RD, NM" userId="1aabe5bc-a093-41b1-af92-529415944fb4" providerId="ADAL" clId="{5479D8E1-B4E2-4B49-8E15-5A381D378F1C}" dt="2023-12-08T20:28:19.625" v="1469" actId="122"/>
          <ac:spMkLst>
            <pc:docMk/>
            <pc:sldMk cId="519792151" sldId="304"/>
            <ac:spMk id="190" creationId="{00000000-0000-0000-0000-000000000000}"/>
          </ac:spMkLst>
        </pc:spChg>
      </pc:sldChg>
      <pc:sldChg chg="modSp mod">
        <pc:chgData name="Kinter, Billy - RD, NM" userId="1aabe5bc-a093-41b1-af92-529415944fb4" providerId="ADAL" clId="{5479D8E1-B4E2-4B49-8E15-5A381D378F1C}" dt="2023-12-08T20:28:14.844" v="1468" actId="122"/>
        <pc:sldMkLst>
          <pc:docMk/>
          <pc:sldMk cId="2050657608" sldId="305"/>
        </pc:sldMkLst>
        <pc:spChg chg="mod">
          <ac:chgData name="Kinter, Billy - RD, NM" userId="1aabe5bc-a093-41b1-af92-529415944fb4" providerId="ADAL" clId="{5479D8E1-B4E2-4B49-8E15-5A381D378F1C}" dt="2023-12-08T20:28:14.844" v="1468" actId="122"/>
          <ac:spMkLst>
            <pc:docMk/>
            <pc:sldMk cId="2050657608" sldId="305"/>
            <ac:spMk id="190" creationId="{00000000-0000-0000-0000-000000000000}"/>
          </ac:spMkLst>
        </pc:spChg>
      </pc:sldChg>
      <pc:sldChg chg="del">
        <pc:chgData name="Kinter, Billy - RD, NM" userId="1aabe5bc-a093-41b1-af92-529415944fb4" providerId="ADAL" clId="{5479D8E1-B4E2-4B49-8E15-5A381D378F1C}" dt="2023-12-06T20:47:07.402" v="253" actId="2696"/>
        <pc:sldMkLst>
          <pc:docMk/>
          <pc:sldMk cId="3905728189" sldId="379"/>
        </pc:sldMkLst>
      </pc:sldChg>
      <pc:sldChg chg="del">
        <pc:chgData name="Kinter, Billy - RD, NM" userId="1aabe5bc-a093-41b1-af92-529415944fb4" providerId="ADAL" clId="{5479D8E1-B4E2-4B49-8E15-5A381D378F1C}" dt="2023-12-06T20:47:07.402" v="253" actId="2696"/>
        <pc:sldMkLst>
          <pc:docMk/>
          <pc:sldMk cId="2481220202" sldId="380"/>
        </pc:sldMkLst>
      </pc:sldChg>
      <pc:sldChg chg="del">
        <pc:chgData name="Kinter, Billy - RD, NM" userId="1aabe5bc-a093-41b1-af92-529415944fb4" providerId="ADAL" clId="{5479D8E1-B4E2-4B49-8E15-5A381D378F1C}" dt="2023-12-06T20:47:07.402" v="253" actId="2696"/>
        <pc:sldMkLst>
          <pc:docMk/>
          <pc:sldMk cId="90483630" sldId="381"/>
        </pc:sldMkLst>
      </pc:sldChg>
      <pc:sldChg chg="del">
        <pc:chgData name="Kinter, Billy - RD, NM" userId="1aabe5bc-a093-41b1-af92-529415944fb4" providerId="ADAL" clId="{5479D8E1-B4E2-4B49-8E15-5A381D378F1C}" dt="2023-12-06T20:47:07.402" v="253" actId="2696"/>
        <pc:sldMkLst>
          <pc:docMk/>
          <pc:sldMk cId="4207858956" sldId="385"/>
        </pc:sldMkLst>
      </pc:sldChg>
      <pc:sldChg chg="del setBg">
        <pc:chgData name="Kinter, Billy - RD, NM" userId="1aabe5bc-a093-41b1-af92-529415944fb4" providerId="ADAL" clId="{5479D8E1-B4E2-4B49-8E15-5A381D378F1C}" dt="2023-12-07T01:01:50.909" v="805" actId="2696"/>
        <pc:sldMkLst>
          <pc:docMk/>
          <pc:sldMk cId="3211128812" sldId="404"/>
        </pc:sldMkLst>
      </pc:sldChg>
      <pc:sldChg chg="modSp mod">
        <pc:chgData name="Kinter, Billy - RD, NM" userId="1aabe5bc-a093-41b1-af92-529415944fb4" providerId="ADAL" clId="{5479D8E1-B4E2-4B49-8E15-5A381D378F1C}" dt="2023-12-06T16:33:15.499" v="104"/>
        <pc:sldMkLst>
          <pc:docMk/>
          <pc:sldMk cId="1697981607" sldId="592"/>
        </pc:sldMkLst>
        <pc:spChg chg="mod">
          <ac:chgData name="Kinter, Billy - RD, NM" userId="1aabe5bc-a093-41b1-af92-529415944fb4" providerId="ADAL" clId="{5479D8E1-B4E2-4B49-8E15-5A381D378F1C}" dt="2023-12-06T16:31:58.608" v="62" actId="1076"/>
          <ac:spMkLst>
            <pc:docMk/>
            <pc:sldMk cId="1697981607" sldId="592"/>
            <ac:spMk id="2" creationId="{2038A3C0-B328-4D09-B568-3CA102F500D6}"/>
          </ac:spMkLst>
        </pc:spChg>
        <pc:spChg chg="mod">
          <ac:chgData name="Kinter, Billy - RD, NM" userId="1aabe5bc-a093-41b1-af92-529415944fb4" providerId="ADAL" clId="{5479D8E1-B4E2-4B49-8E15-5A381D378F1C}" dt="2023-12-06T16:33:15.499" v="104"/>
          <ac:spMkLst>
            <pc:docMk/>
            <pc:sldMk cId="1697981607" sldId="592"/>
            <ac:spMk id="3" creationId="{5FB3AB24-5A77-4E3B-832A-A63EFF8BBE75}"/>
          </ac:spMkLst>
        </pc:spChg>
        <pc:spChg chg="mod">
          <ac:chgData name="Kinter, Billy - RD, NM" userId="1aabe5bc-a093-41b1-af92-529415944fb4" providerId="ADAL" clId="{5479D8E1-B4E2-4B49-8E15-5A381D378F1C}" dt="2023-12-06T16:33:03.596" v="103" actId="1076"/>
          <ac:spMkLst>
            <pc:docMk/>
            <pc:sldMk cId="1697981607" sldId="592"/>
            <ac:spMk id="6" creationId="{81B28FC7-5AF8-4303-9394-82138F7F3183}"/>
          </ac:spMkLst>
        </pc:spChg>
      </pc:sldChg>
      <pc:sldChg chg="modSp mod">
        <pc:chgData name="Kinter, Billy - RD, NM" userId="1aabe5bc-a093-41b1-af92-529415944fb4" providerId="ADAL" clId="{5479D8E1-B4E2-4B49-8E15-5A381D378F1C}" dt="2023-12-07T02:00:02.582" v="923" actId="122"/>
        <pc:sldMkLst>
          <pc:docMk/>
          <pc:sldMk cId="2564291332" sldId="635"/>
        </pc:sldMkLst>
        <pc:spChg chg="mod">
          <ac:chgData name="Kinter, Billy - RD, NM" userId="1aabe5bc-a093-41b1-af92-529415944fb4" providerId="ADAL" clId="{5479D8E1-B4E2-4B49-8E15-5A381D378F1C}" dt="2023-12-07T02:00:02.582" v="923" actId="122"/>
          <ac:spMkLst>
            <pc:docMk/>
            <pc:sldMk cId="2564291332" sldId="635"/>
            <ac:spMk id="2" creationId="{248595AE-348E-4DB0-90EE-4C2AC2E1689B}"/>
          </ac:spMkLst>
        </pc:spChg>
      </pc:sldChg>
      <pc:sldChg chg="addSp modSp mod modAnim">
        <pc:chgData name="Kinter, Billy - RD, NM" userId="1aabe5bc-a093-41b1-af92-529415944fb4" providerId="ADAL" clId="{5479D8E1-B4E2-4B49-8E15-5A381D378F1C}" dt="2023-12-08T20:48:36.435" v="1672" actId="20577"/>
        <pc:sldMkLst>
          <pc:docMk/>
          <pc:sldMk cId="3592337505" sldId="636"/>
        </pc:sldMkLst>
        <pc:spChg chg="mod">
          <ac:chgData name="Kinter, Billy - RD, NM" userId="1aabe5bc-a093-41b1-af92-529415944fb4" providerId="ADAL" clId="{5479D8E1-B4E2-4B49-8E15-5A381D378F1C}" dt="2023-12-06T16:33:47.353" v="148" actId="20577"/>
          <ac:spMkLst>
            <pc:docMk/>
            <pc:sldMk cId="3592337505" sldId="636"/>
            <ac:spMk id="4" creationId="{70709FE1-37CC-4712-A0B5-85CA0C1F06BE}"/>
          </ac:spMkLst>
        </pc:spChg>
        <pc:spChg chg="mod">
          <ac:chgData name="Kinter, Billy - RD, NM" userId="1aabe5bc-a093-41b1-af92-529415944fb4" providerId="ADAL" clId="{5479D8E1-B4E2-4B49-8E15-5A381D378F1C}" dt="2023-12-08T20:48:36.435" v="1672" actId="20577"/>
          <ac:spMkLst>
            <pc:docMk/>
            <pc:sldMk cId="3592337505" sldId="636"/>
            <ac:spMk id="5" creationId="{B90F3269-7730-4970-848A-D4CE3E7F14F6}"/>
          </ac:spMkLst>
        </pc:spChg>
        <pc:picChg chg="add mod">
          <ac:chgData name="Kinter, Billy - RD, NM" userId="1aabe5bc-a093-41b1-af92-529415944fb4" providerId="ADAL" clId="{5479D8E1-B4E2-4B49-8E15-5A381D378F1C}" dt="2023-12-06T20:49:57.523" v="257"/>
          <ac:picMkLst>
            <pc:docMk/>
            <pc:sldMk cId="3592337505" sldId="636"/>
            <ac:picMk id="2" creationId="{FBB24945-790B-8780-B11E-BAAAB26D10D1}"/>
          </ac:picMkLst>
        </pc:picChg>
      </pc:sldChg>
      <pc:sldChg chg="modSp mod">
        <pc:chgData name="Kinter, Billy - RD, NM" userId="1aabe5bc-a093-41b1-af92-529415944fb4" providerId="ADAL" clId="{5479D8E1-B4E2-4B49-8E15-5A381D378F1C}" dt="2023-12-07T02:00:18.666" v="925" actId="122"/>
        <pc:sldMkLst>
          <pc:docMk/>
          <pc:sldMk cId="1471975186" sldId="640"/>
        </pc:sldMkLst>
        <pc:spChg chg="mod">
          <ac:chgData name="Kinter, Billy - RD, NM" userId="1aabe5bc-a093-41b1-af92-529415944fb4" providerId="ADAL" clId="{5479D8E1-B4E2-4B49-8E15-5A381D378F1C}" dt="2023-12-07T02:00:18.666" v="925" actId="122"/>
          <ac:spMkLst>
            <pc:docMk/>
            <pc:sldMk cId="1471975186" sldId="640"/>
            <ac:spMk id="2" creationId="{C40D8521-1430-4B41-8E35-6EAD5188C079}"/>
          </ac:spMkLst>
        </pc:spChg>
      </pc:sldChg>
      <pc:sldChg chg="modSp add mod">
        <pc:chgData name="Kinter, Billy - RD, NM" userId="1aabe5bc-a093-41b1-af92-529415944fb4" providerId="ADAL" clId="{5479D8E1-B4E2-4B49-8E15-5A381D378F1C}" dt="2023-12-07T02:48:03.385" v="1158" actId="20577"/>
        <pc:sldMkLst>
          <pc:docMk/>
          <pc:sldMk cId="3129875719" sldId="654"/>
        </pc:sldMkLst>
        <pc:spChg chg="mod">
          <ac:chgData name="Kinter, Billy - RD, NM" userId="1aabe5bc-a093-41b1-af92-529415944fb4" providerId="ADAL" clId="{5479D8E1-B4E2-4B49-8E15-5A381D378F1C}" dt="2023-12-07T02:48:03.385" v="1158" actId="20577"/>
          <ac:spMkLst>
            <pc:docMk/>
            <pc:sldMk cId="3129875719" sldId="654"/>
            <ac:spMk id="5" creationId="{495D351C-73C2-49FF-93B4-6F09F92C0B84}"/>
          </ac:spMkLst>
        </pc:spChg>
      </pc:sldChg>
      <pc:sldChg chg="modSp mod">
        <pc:chgData name="Kinter, Billy - RD, NM" userId="1aabe5bc-a093-41b1-af92-529415944fb4" providerId="ADAL" clId="{5479D8E1-B4E2-4B49-8E15-5A381D378F1C}" dt="2023-12-07T02:01:41.133" v="929" actId="122"/>
        <pc:sldMkLst>
          <pc:docMk/>
          <pc:sldMk cId="3782072353" sldId="698"/>
        </pc:sldMkLst>
        <pc:spChg chg="mod">
          <ac:chgData name="Kinter, Billy - RD, NM" userId="1aabe5bc-a093-41b1-af92-529415944fb4" providerId="ADAL" clId="{5479D8E1-B4E2-4B49-8E15-5A381D378F1C}" dt="2023-12-07T02:01:41.133" v="929" actId="122"/>
          <ac:spMkLst>
            <pc:docMk/>
            <pc:sldMk cId="3782072353" sldId="698"/>
            <ac:spMk id="5" creationId="{00000000-0000-0000-0000-000000000000}"/>
          </ac:spMkLst>
        </pc:spChg>
      </pc:sldChg>
      <pc:sldChg chg="modSp mod">
        <pc:chgData name="Kinter, Billy - RD, NM" userId="1aabe5bc-a093-41b1-af92-529415944fb4" providerId="ADAL" clId="{5479D8E1-B4E2-4B49-8E15-5A381D378F1C}" dt="2023-12-07T02:01:47.208" v="930" actId="122"/>
        <pc:sldMkLst>
          <pc:docMk/>
          <pc:sldMk cId="666743853" sldId="700"/>
        </pc:sldMkLst>
        <pc:spChg chg="mod">
          <ac:chgData name="Kinter, Billy - RD, NM" userId="1aabe5bc-a093-41b1-af92-529415944fb4" providerId="ADAL" clId="{5479D8E1-B4E2-4B49-8E15-5A381D378F1C}" dt="2023-12-07T02:01:47.208" v="930" actId="122"/>
          <ac:spMkLst>
            <pc:docMk/>
            <pc:sldMk cId="666743853" sldId="700"/>
            <ac:spMk id="5" creationId="{00000000-0000-0000-0000-000000000000}"/>
          </ac:spMkLst>
        </pc:spChg>
      </pc:sldChg>
      <pc:sldChg chg="modSp mod">
        <pc:chgData name="Kinter, Billy - RD, NM" userId="1aabe5bc-a093-41b1-af92-529415944fb4" providerId="ADAL" clId="{5479D8E1-B4E2-4B49-8E15-5A381D378F1C}" dt="2023-12-07T02:02:10.911" v="932" actId="122"/>
        <pc:sldMkLst>
          <pc:docMk/>
          <pc:sldMk cId="3718505444" sldId="705"/>
        </pc:sldMkLst>
        <pc:spChg chg="mod">
          <ac:chgData name="Kinter, Billy - RD, NM" userId="1aabe5bc-a093-41b1-af92-529415944fb4" providerId="ADAL" clId="{5479D8E1-B4E2-4B49-8E15-5A381D378F1C}" dt="2023-12-07T01:07:42.381" v="809" actId="13926"/>
          <ac:spMkLst>
            <pc:docMk/>
            <pc:sldMk cId="3718505444" sldId="705"/>
            <ac:spMk id="4" creationId="{00000000-0000-0000-0000-000000000000}"/>
          </ac:spMkLst>
        </pc:spChg>
        <pc:spChg chg="mod">
          <ac:chgData name="Kinter, Billy - RD, NM" userId="1aabe5bc-a093-41b1-af92-529415944fb4" providerId="ADAL" clId="{5479D8E1-B4E2-4B49-8E15-5A381D378F1C}" dt="2023-12-07T02:02:10.911" v="932" actId="122"/>
          <ac:spMkLst>
            <pc:docMk/>
            <pc:sldMk cId="3718505444" sldId="705"/>
            <ac:spMk id="5" creationId="{00000000-0000-0000-0000-000000000000}"/>
          </ac:spMkLst>
        </pc:spChg>
      </pc:sldChg>
      <pc:sldChg chg="modSp mod">
        <pc:chgData name="Kinter, Billy - RD, NM" userId="1aabe5bc-a093-41b1-af92-529415944fb4" providerId="ADAL" clId="{5479D8E1-B4E2-4B49-8E15-5A381D378F1C}" dt="2023-12-07T02:01:36.583" v="928" actId="122"/>
        <pc:sldMkLst>
          <pc:docMk/>
          <pc:sldMk cId="3219371467" sldId="724"/>
        </pc:sldMkLst>
        <pc:spChg chg="mod">
          <ac:chgData name="Kinter, Billy - RD, NM" userId="1aabe5bc-a093-41b1-af92-529415944fb4" providerId="ADAL" clId="{5479D8E1-B4E2-4B49-8E15-5A381D378F1C}" dt="2023-12-07T02:01:36.583" v="928" actId="122"/>
          <ac:spMkLst>
            <pc:docMk/>
            <pc:sldMk cId="3219371467" sldId="724"/>
            <ac:spMk id="5" creationId="{00000000-0000-0000-0000-000000000000}"/>
          </ac:spMkLst>
        </pc:spChg>
      </pc:sldChg>
      <pc:sldChg chg="del">
        <pc:chgData name="Kinter, Billy - RD, NM" userId="1aabe5bc-a093-41b1-af92-529415944fb4" providerId="ADAL" clId="{5479D8E1-B4E2-4B49-8E15-5A381D378F1C}" dt="2023-12-06T20:54:02.723" v="270" actId="2696"/>
        <pc:sldMkLst>
          <pc:docMk/>
          <pc:sldMk cId="1147879527" sldId="730"/>
        </pc:sldMkLst>
      </pc:sldChg>
      <pc:sldChg chg="del">
        <pc:chgData name="Kinter, Billy - RD, NM" userId="1aabe5bc-a093-41b1-af92-529415944fb4" providerId="ADAL" clId="{5479D8E1-B4E2-4B49-8E15-5A381D378F1C}" dt="2023-12-06T20:46:44.495" v="251" actId="2696"/>
        <pc:sldMkLst>
          <pc:docMk/>
          <pc:sldMk cId="1334708496" sldId="739"/>
        </pc:sldMkLst>
      </pc:sldChg>
      <pc:sldChg chg="del">
        <pc:chgData name="Kinter, Billy - RD, NM" userId="1aabe5bc-a093-41b1-af92-529415944fb4" providerId="ADAL" clId="{5479D8E1-B4E2-4B49-8E15-5A381D378F1C}" dt="2023-12-06T20:47:21.898" v="254" actId="2696"/>
        <pc:sldMkLst>
          <pc:docMk/>
          <pc:sldMk cId="619987101" sldId="743"/>
        </pc:sldMkLst>
      </pc:sldChg>
      <pc:sldChg chg="del">
        <pc:chgData name="Kinter, Billy - RD, NM" userId="1aabe5bc-a093-41b1-af92-529415944fb4" providerId="ADAL" clId="{5479D8E1-B4E2-4B49-8E15-5A381D378F1C}" dt="2023-12-06T20:46:56.915" v="252" actId="2696"/>
        <pc:sldMkLst>
          <pc:docMk/>
          <pc:sldMk cId="2378290460" sldId="744"/>
        </pc:sldMkLst>
      </pc:sldChg>
      <pc:sldChg chg="del">
        <pc:chgData name="Kinter, Billy - RD, NM" userId="1aabe5bc-a093-41b1-af92-529415944fb4" providerId="ADAL" clId="{5479D8E1-B4E2-4B49-8E15-5A381D378F1C}" dt="2023-12-06T20:46:56.915" v="252" actId="2696"/>
        <pc:sldMkLst>
          <pc:docMk/>
          <pc:sldMk cId="1183279377" sldId="745"/>
        </pc:sldMkLst>
      </pc:sldChg>
      <pc:sldChg chg="del">
        <pc:chgData name="Kinter, Billy - RD, NM" userId="1aabe5bc-a093-41b1-af92-529415944fb4" providerId="ADAL" clId="{5479D8E1-B4E2-4B49-8E15-5A381D378F1C}" dt="2023-12-06T20:46:56.915" v="252" actId="2696"/>
        <pc:sldMkLst>
          <pc:docMk/>
          <pc:sldMk cId="1643738241" sldId="746"/>
        </pc:sldMkLst>
      </pc:sldChg>
      <pc:sldChg chg="del">
        <pc:chgData name="Kinter, Billy - RD, NM" userId="1aabe5bc-a093-41b1-af92-529415944fb4" providerId="ADAL" clId="{5479D8E1-B4E2-4B49-8E15-5A381D378F1C}" dt="2023-12-06T20:46:56.915" v="252" actId="2696"/>
        <pc:sldMkLst>
          <pc:docMk/>
          <pc:sldMk cId="2005345220" sldId="747"/>
        </pc:sldMkLst>
      </pc:sldChg>
      <pc:sldChg chg="del">
        <pc:chgData name="Kinter, Billy - RD, NM" userId="1aabe5bc-a093-41b1-af92-529415944fb4" providerId="ADAL" clId="{5479D8E1-B4E2-4B49-8E15-5A381D378F1C}" dt="2023-12-06T20:46:56.915" v="252" actId="2696"/>
        <pc:sldMkLst>
          <pc:docMk/>
          <pc:sldMk cId="2545646657" sldId="748"/>
        </pc:sldMkLst>
      </pc:sldChg>
      <pc:sldChg chg="modSp mod">
        <pc:chgData name="Kinter, Billy - RD, NM" userId="1aabe5bc-a093-41b1-af92-529415944fb4" providerId="ADAL" clId="{5479D8E1-B4E2-4B49-8E15-5A381D378F1C}" dt="2023-12-07T02:00:55.740" v="926" actId="122"/>
        <pc:sldMkLst>
          <pc:docMk/>
          <pc:sldMk cId="2144554190" sldId="749"/>
        </pc:sldMkLst>
        <pc:spChg chg="mod">
          <ac:chgData name="Kinter, Billy - RD, NM" userId="1aabe5bc-a093-41b1-af92-529415944fb4" providerId="ADAL" clId="{5479D8E1-B4E2-4B49-8E15-5A381D378F1C}" dt="2023-12-07T02:00:55.740" v="926" actId="122"/>
          <ac:spMkLst>
            <pc:docMk/>
            <pc:sldMk cId="2144554190" sldId="749"/>
            <ac:spMk id="4" creationId="{70709FE1-37CC-4712-A0B5-85CA0C1F06BE}"/>
          </ac:spMkLst>
        </pc:spChg>
        <pc:spChg chg="mod">
          <ac:chgData name="Kinter, Billy - RD, NM" userId="1aabe5bc-a093-41b1-af92-529415944fb4" providerId="ADAL" clId="{5479D8E1-B4E2-4B49-8E15-5A381D378F1C}" dt="2023-12-07T00:23:35.823" v="360" actId="20577"/>
          <ac:spMkLst>
            <pc:docMk/>
            <pc:sldMk cId="2144554190" sldId="749"/>
            <ac:spMk id="5" creationId="{B90F3269-7730-4970-848A-D4CE3E7F14F6}"/>
          </ac:spMkLst>
        </pc:spChg>
      </pc:sldChg>
      <pc:sldChg chg="del">
        <pc:chgData name="Kinter, Billy - RD, NM" userId="1aabe5bc-a093-41b1-af92-529415944fb4" providerId="ADAL" clId="{5479D8E1-B4E2-4B49-8E15-5A381D378F1C}" dt="2023-12-06T20:46:56.915" v="252" actId="2696"/>
        <pc:sldMkLst>
          <pc:docMk/>
          <pc:sldMk cId="286933863" sldId="750"/>
        </pc:sldMkLst>
      </pc:sldChg>
      <pc:sldChg chg="del">
        <pc:chgData name="Kinter, Billy - RD, NM" userId="1aabe5bc-a093-41b1-af92-529415944fb4" providerId="ADAL" clId="{5479D8E1-B4E2-4B49-8E15-5A381D378F1C}" dt="2023-12-06T20:46:56.915" v="252" actId="2696"/>
        <pc:sldMkLst>
          <pc:docMk/>
          <pc:sldMk cId="1293419395" sldId="751"/>
        </pc:sldMkLst>
      </pc:sldChg>
      <pc:sldChg chg="del">
        <pc:chgData name="Kinter, Billy - RD, NM" userId="1aabe5bc-a093-41b1-af92-529415944fb4" providerId="ADAL" clId="{5479D8E1-B4E2-4B49-8E15-5A381D378F1C}" dt="2023-12-06T20:46:44.495" v="251" actId="2696"/>
        <pc:sldMkLst>
          <pc:docMk/>
          <pc:sldMk cId="2643338407" sldId="763"/>
        </pc:sldMkLst>
      </pc:sldChg>
      <pc:sldChg chg="del">
        <pc:chgData name="Kinter, Billy - RD, NM" userId="1aabe5bc-a093-41b1-af92-529415944fb4" providerId="ADAL" clId="{5479D8E1-B4E2-4B49-8E15-5A381D378F1C}" dt="2023-12-06T20:46:44.495" v="251" actId="2696"/>
        <pc:sldMkLst>
          <pc:docMk/>
          <pc:sldMk cId="2956762307" sldId="765"/>
        </pc:sldMkLst>
      </pc:sldChg>
      <pc:sldChg chg="del">
        <pc:chgData name="Kinter, Billy - RD, NM" userId="1aabe5bc-a093-41b1-af92-529415944fb4" providerId="ADAL" clId="{5479D8E1-B4E2-4B49-8E15-5A381D378F1C}" dt="2023-12-06T20:47:21.898" v="254" actId="2696"/>
        <pc:sldMkLst>
          <pc:docMk/>
          <pc:sldMk cId="3940095882" sldId="766"/>
        </pc:sldMkLst>
      </pc:sldChg>
      <pc:sldChg chg="del">
        <pc:chgData name="Kinter, Billy - RD, NM" userId="1aabe5bc-a093-41b1-af92-529415944fb4" providerId="ADAL" clId="{5479D8E1-B4E2-4B49-8E15-5A381D378F1C}" dt="2023-12-06T20:47:21.898" v="254" actId="2696"/>
        <pc:sldMkLst>
          <pc:docMk/>
          <pc:sldMk cId="1430798330" sldId="767"/>
        </pc:sldMkLst>
      </pc:sldChg>
      <pc:sldChg chg="del">
        <pc:chgData name="Kinter, Billy - RD, NM" userId="1aabe5bc-a093-41b1-af92-529415944fb4" providerId="ADAL" clId="{5479D8E1-B4E2-4B49-8E15-5A381D378F1C}" dt="2023-12-06T20:47:21.898" v="254" actId="2696"/>
        <pc:sldMkLst>
          <pc:docMk/>
          <pc:sldMk cId="3749623580" sldId="768"/>
        </pc:sldMkLst>
      </pc:sldChg>
      <pc:sldChg chg="del">
        <pc:chgData name="Kinter, Billy - RD, NM" userId="1aabe5bc-a093-41b1-af92-529415944fb4" providerId="ADAL" clId="{5479D8E1-B4E2-4B49-8E15-5A381D378F1C}" dt="2023-12-06T20:47:21.898" v="254" actId="2696"/>
        <pc:sldMkLst>
          <pc:docMk/>
          <pc:sldMk cId="2831591122" sldId="769"/>
        </pc:sldMkLst>
      </pc:sldChg>
      <pc:sldChg chg="del">
        <pc:chgData name="Kinter, Billy - RD, NM" userId="1aabe5bc-a093-41b1-af92-529415944fb4" providerId="ADAL" clId="{5479D8E1-B4E2-4B49-8E15-5A381D378F1C}" dt="2023-12-06T20:47:21.898" v="254" actId="2696"/>
        <pc:sldMkLst>
          <pc:docMk/>
          <pc:sldMk cId="3761052400" sldId="770"/>
        </pc:sldMkLst>
      </pc:sldChg>
      <pc:sldChg chg="del">
        <pc:chgData name="Kinter, Billy - RD, NM" userId="1aabe5bc-a093-41b1-af92-529415944fb4" providerId="ADAL" clId="{5479D8E1-B4E2-4B49-8E15-5A381D378F1C}" dt="2023-12-06T20:47:21.898" v="254" actId="2696"/>
        <pc:sldMkLst>
          <pc:docMk/>
          <pc:sldMk cId="2725865280" sldId="771"/>
        </pc:sldMkLst>
      </pc:sldChg>
      <pc:sldChg chg="del">
        <pc:chgData name="Kinter, Billy - RD, NM" userId="1aabe5bc-a093-41b1-af92-529415944fb4" providerId="ADAL" clId="{5479D8E1-B4E2-4B49-8E15-5A381D378F1C}" dt="2023-12-06T20:47:21.898" v="254" actId="2696"/>
        <pc:sldMkLst>
          <pc:docMk/>
          <pc:sldMk cId="2604186982" sldId="773"/>
        </pc:sldMkLst>
      </pc:sldChg>
      <pc:sldChg chg="del">
        <pc:chgData name="Kinter, Billy - RD, NM" userId="1aabe5bc-a093-41b1-af92-529415944fb4" providerId="ADAL" clId="{5479D8E1-B4E2-4B49-8E15-5A381D378F1C}" dt="2023-12-06T20:47:21.898" v="254" actId="2696"/>
        <pc:sldMkLst>
          <pc:docMk/>
          <pc:sldMk cId="1451366706" sldId="774"/>
        </pc:sldMkLst>
      </pc:sldChg>
      <pc:sldChg chg="del">
        <pc:chgData name="Kinter, Billy - RD, NM" userId="1aabe5bc-a093-41b1-af92-529415944fb4" providerId="ADAL" clId="{5479D8E1-B4E2-4B49-8E15-5A381D378F1C}" dt="2023-12-06T20:47:21.898" v="254" actId="2696"/>
        <pc:sldMkLst>
          <pc:docMk/>
          <pc:sldMk cId="3698308058" sldId="775"/>
        </pc:sldMkLst>
      </pc:sldChg>
      <pc:sldChg chg="del">
        <pc:chgData name="Kinter, Billy - RD, NM" userId="1aabe5bc-a093-41b1-af92-529415944fb4" providerId="ADAL" clId="{5479D8E1-B4E2-4B49-8E15-5A381D378F1C}" dt="2023-12-06T20:47:21.898" v="254" actId="2696"/>
        <pc:sldMkLst>
          <pc:docMk/>
          <pc:sldMk cId="2999792769" sldId="776"/>
        </pc:sldMkLst>
      </pc:sldChg>
      <pc:sldChg chg="del">
        <pc:chgData name="Kinter, Billy - RD, NM" userId="1aabe5bc-a093-41b1-af92-529415944fb4" providerId="ADAL" clId="{5479D8E1-B4E2-4B49-8E15-5A381D378F1C}" dt="2023-12-06T20:47:21.898" v="254" actId="2696"/>
        <pc:sldMkLst>
          <pc:docMk/>
          <pc:sldMk cId="2983054047" sldId="777"/>
        </pc:sldMkLst>
      </pc:sldChg>
      <pc:sldChg chg="del">
        <pc:chgData name="Kinter, Billy - RD, NM" userId="1aabe5bc-a093-41b1-af92-529415944fb4" providerId="ADAL" clId="{5479D8E1-B4E2-4B49-8E15-5A381D378F1C}" dt="2023-12-06T20:47:21.898" v="254" actId="2696"/>
        <pc:sldMkLst>
          <pc:docMk/>
          <pc:sldMk cId="476204047" sldId="778"/>
        </pc:sldMkLst>
      </pc:sldChg>
      <pc:sldChg chg="del">
        <pc:chgData name="Kinter, Billy - RD, NM" userId="1aabe5bc-a093-41b1-af92-529415944fb4" providerId="ADAL" clId="{5479D8E1-B4E2-4B49-8E15-5A381D378F1C}" dt="2023-12-06T20:46:34.014" v="250" actId="2696"/>
        <pc:sldMkLst>
          <pc:docMk/>
          <pc:sldMk cId="3704609296" sldId="781"/>
        </pc:sldMkLst>
      </pc:sldChg>
      <pc:sldChg chg="del">
        <pc:chgData name="Kinter, Billy - RD, NM" userId="1aabe5bc-a093-41b1-af92-529415944fb4" providerId="ADAL" clId="{5479D8E1-B4E2-4B49-8E15-5A381D378F1C}" dt="2023-12-06T22:28:50.462" v="288" actId="47"/>
        <pc:sldMkLst>
          <pc:docMk/>
          <pc:sldMk cId="2986713558" sldId="782"/>
        </pc:sldMkLst>
      </pc:sldChg>
      <pc:sldChg chg="del">
        <pc:chgData name="Kinter, Billy - RD, NM" userId="1aabe5bc-a093-41b1-af92-529415944fb4" providerId="ADAL" clId="{5479D8E1-B4E2-4B49-8E15-5A381D378F1C}" dt="2023-12-06T20:46:56.915" v="252" actId="2696"/>
        <pc:sldMkLst>
          <pc:docMk/>
          <pc:sldMk cId="2145588874" sldId="783"/>
        </pc:sldMkLst>
      </pc:sldChg>
      <pc:sldChg chg="del">
        <pc:chgData name="Kinter, Billy - RD, NM" userId="1aabe5bc-a093-41b1-af92-529415944fb4" providerId="ADAL" clId="{5479D8E1-B4E2-4B49-8E15-5A381D378F1C}" dt="2023-12-06T20:46:56.915" v="252" actId="2696"/>
        <pc:sldMkLst>
          <pc:docMk/>
          <pc:sldMk cId="4184108735" sldId="784"/>
        </pc:sldMkLst>
      </pc:sldChg>
      <pc:sldChg chg="del">
        <pc:chgData name="Kinter, Billy - RD, NM" userId="1aabe5bc-a093-41b1-af92-529415944fb4" providerId="ADAL" clId="{5479D8E1-B4E2-4B49-8E15-5A381D378F1C}" dt="2023-12-06T20:46:34.014" v="250" actId="2696"/>
        <pc:sldMkLst>
          <pc:docMk/>
          <pc:sldMk cId="1854968181" sldId="785"/>
        </pc:sldMkLst>
      </pc:sldChg>
      <pc:sldChg chg="del">
        <pc:chgData name="Kinter, Billy - RD, NM" userId="1aabe5bc-a093-41b1-af92-529415944fb4" providerId="ADAL" clId="{5479D8E1-B4E2-4B49-8E15-5A381D378F1C}" dt="2023-12-06T20:46:34.014" v="250" actId="2696"/>
        <pc:sldMkLst>
          <pc:docMk/>
          <pc:sldMk cId="3038388199" sldId="786"/>
        </pc:sldMkLst>
      </pc:sldChg>
      <pc:sldChg chg="del">
        <pc:chgData name="Kinter, Billy - RD, NM" userId="1aabe5bc-a093-41b1-af92-529415944fb4" providerId="ADAL" clId="{5479D8E1-B4E2-4B49-8E15-5A381D378F1C}" dt="2023-12-06T20:46:34.014" v="250" actId="2696"/>
        <pc:sldMkLst>
          <pc:docMk/>
          <pc:sldMk cId="352652242" sldId="787"/>
        </pc:sldMkLst>
      </pc:sldChg>
      <pc:sldChg chg="del">
        <pc:chgData name="Kinter, Billy - RD, NM" userId="1aabe5bc-a093-41b1-af92-529415944fb4" providerId="ADAL" clId="{5479D8E1-B4E2-4B49-8E15-5A381D378F1C}" dt="2023-12-06T22:28:52.319" v="289" actId="47"/>
        <pc:sldMkLst>
          <pc:docMk/>
          <pc:sldMk cId="3475091110" sldId="788"/>
        </pc:sldMkLst>
      </pc:sldChg>
      <pc:sldChg chg="del">
        <pc:chgData name="Kinter, Billy - RD, NM" userId="1aabe5bc-a093-41b1-af92-529415944fb4" providerId="ADAL" clId="{5479D8E1-B4E2-4B49-8E15-5A381D378F1C}" dt="2023-12-06T20:47:07.402" v="253" actId="2696"/>
        <pc:sldMkLst>
          <pc:docMk/>
          <pc:sldMk cId="717560771" sldId="789"/>
        </pc:sldMkLst>
      </pc:sldChg>
      <pc:sldChg chg="modSp mod">
        <pc:chgData name="Kinter, Billy - RD, NM" userId="1aabe5bc-a093-41b1-af92-529415944fb4" providerId="ADAL" clId="{5479D8E1-B4E2-4B49-8E15-5A381D378F1C}" dt="2023-12-07T02:00:12.148" v="924" actId="122"/>
        <pc:sldMkLst>
          <pc:docMk/>
          <pc:sldMk cId="989751073" sldId="790"/>
        </pc:sldMkLst>
        <pc:spChg chg="mod">
          <ac:chgData name="Kinter, Billy - RD, NM" userId="1aabe5bc-a093-41b1-af92-529415944fb4" providerId="ADAL" clId="{5479D8E1-B4E2-4B49-8E15-5A381D378F1C}" dt="2023-12-07T02:00:12.148" v="924" actId="122"/>
          <ac:spMkLst>
            <pc:docMk/>
            <pc:sldMk cId="989751073" sldId="790"/>
            <ac:spMk id="4" creationId="{70709FE1-37CC-4712-A0B5-85CA0C1F06BE}"/>
          </ac:spMkLst>
        </pc:spChg>
      </pc:sldChg>
      <pc:sldChg chg="modSp add mod">
        <pc:chgData name="Kinter, Billy - RD, NM" userId="1aabe5bc-a093-41b1-af92-529415944fb4" providerId="ADAL" clId="{5479D8E1-B4E2-4B49-8E15-5A381D378F1C}" dt="2023-12-07T17:14:29.309" v="1305" actId="20577"/>
        <pc:sldMkLst>
          <pc:docMk/>
          <pc:sldMk cId="1389936488" sldId="791"/>
        </pc:sldMkLst>
        <pc:spChg chg="mod">
          <ac:chgData name="Kinter, Billy - RD, NM" userId="1aabe5bc-a093-41b1-af92-529415944fb4" providerId="ADAL" clId="{5479D8E1-B4E2-4B49-8E15-5A381D378F1C}" dt="2023-12-07T17:14:29.309" v="1305" actId="20577"/>
          <ac:spMkLst>
            <pc:docMk/>
            <pc:sldMk cId="1389936488" sldId="791"/>
            <ac:spMk id="4" creationId="{70709FE1-37CC-4712-A0B5-85CA0C1F06BE}"/>
          </ac:spMkLst>
        </pc:spChg>
        <pc:spChg chg="mod">
          <ac:chgData name="Kinter, Billy - RD, NM" userId="1aabe5bc-a093-41b1-af92-529415944fb4" providerId="ADAL" clId="{5479D8E1-B4E2-4B49-8E15-5A381D378F1C}" dt="2023-12-07T01:59:30.786" v="920" actId="255"/>
          <ac:spMkLst>
            <pc:docMk/>
            <pc:sldMk cId="1389936488" sldId="791"/>
            <ac:spMk id="5" creationId="{B90F3269-7730-4970-848A-D4CE3E7F14F6}"/>
          </ac:spMkLst>
        </pc:spChg>
      </pc:sldChg>
      <pc:sldChg chg="addSp delSp modSp mod modClrScheme chgLayout">
        <pc:chgData name="Kinter, Billy - RD, NM" userId="1aabe5bc-a093-41b1-af92-529415944fb4" providerId="ADAL" clId="{5479D8E1-B4E2-4B49-8E15-5A381D378F1C}" dt="2023-12-07T01:25:16.739" v="900" actId="1076"/>
        <pc:sldMkLst>
          <pc:docMk/>
          <pc:sldMk cId="3258931814" sldId="792"/>
        </pc:sldMkLst>
        <pc:spChg chg="add del mod ord">
          <ac:chgData name="Kinter, Billy - RD, NM" userId="1aabe5bc-a093-41b1-af92-529415944fb4" providerId="ADAL" clId="{5479D8E1-B4E2-4B49-8E15-5A381D378F1C}" dt="2023-12-07T01:24:56.231" v="895" actId="478"/>
          <ac:spMkLst>
            <pc:docMk/>
            <pc:sldMk cId="3258931814" sldId="792"/>
            <ac:spMk id="2" creationId="{D6AC6879-FB6E-2474-F72F-4842A9327DE0}"/>
          </ac:spMkLst>
        </pc:spChg>
        <pc:spChg chg="mod ord">
          <ac:chgData name="Kinter, Billy - RD, NM" userId="1aabe5bc-a093-41b1-af92-529415944fb4" providerId="ADAL" clId="{5479D8E1-B4E2-4B49-8E15-5A381D378F1C}" dt="2023-12-07T01:25:16.739" v="900" actId="1076"/>
          <ac:spMkLst>
            <pc:docMk/>
            <pc:sldMk cId="3258931814" sldId="792"/>
            <ac:spMk id="5" creationId="{28995D11-1699-4363-B66C-A0B81ACF625F}"/>
          </ac:spMkLst>
        </pc:spChg>
        <pc:spChg chg="del mod ord">
          <ac:chgData name="Kinter, Billy - RD, NM" userId="1aabe5bc-a093-41b1-af92-529415944fb4" providerId="ADAL" clId="{5479D8E1-B4E2-4B49-8E15-5A381D378F1C}" dt="2023-12-07T01:24:30.190" v="893" actId="700"/>
          <ac:spMkLst>
            <pc:docMk/>
            <pc:sldMk cId="3258931814" sldId="792"/>
            <ac:spMk id="6" creationId="{CEFF0BEA-1062-48AD-B0D6-3C3E66B23744}"/>
          </ac:spMkLst>
        </pc:spChg>
      </pc:sldChg>
      <pc:sldChg chg="addSp delSp modSp mod modClrScheme chgLayout">
        <pc:chgData name="Kinter, Billy - RD, NM" userId="1aabe5bc-a093-41b1-af92-529415944fb4" providerId="ADAL" clId="{5479D8E1-B4E2-4B49-8E15-5A381D378F1C}" dt="2023-12-07T17:14:43.785" v="1314" actId="20577"/>
        <pc:sldMkLst>
          <pc:docMk/>
          <pc:sldMk cId="2727580292" sldId="793"/>
        </pc:sldMkLst>
        <pc:spChg chg="add del mod ord">
          <ac:chgData name="Kinter, Billy - RD, NM" userId="1aabe5bc-a093-41b1-af92-529415944fb4" providerId="ADAL" clId="{5479D8E1-B4E2-4B49-8E15-5A381D378F1C}" dt="2023-12-07T01:23:33.382" v="888" actId="478"/>
          <ac:spMkLst>
            <pc:docMk/>
            <pc:sldMk cId="2727580292" sldId="793"/>
            <ac:spMk id="2" creationId="{E3A242DD-7C01-06A9-00EA-E06012587D4B}"/>
          </ac:spMkLst>
        </pc:spChg>
        <pc:spChg chg="mod ord">
          <ac:chgData name="Kinter, Billy - RD, NM" userId="1aabe5bc-a093-41b1-af92-529415944fb4" providerId="ADAL" clId="{5479D8E1-B4E2-4B49-8E15-5A381D378F1C}" dt="2023-12-07T17:14:43.785" v="1314" actId="20577"/>
          <ac:spMkLst>
            <pc:docMk/>
            <pc:sldMk cId="2727580292" sldId="793"/>
            <ac:spMk id="5" creationId="{28995D11-1699-4363-B66C-A0B81ACF625F}"/>
          </ac:spMkLst>
        </pc:spChg>
        <pc:spChg chg="del mod ord">
          <ac:chgData name="Kinter, Billy - RD, NM" userId="1aabe5bc-a093-41b1-af92-529415944fb4" providerId="ADAL" clId="{5479D8E1-B4E2-4B49-8E15-5A381D378F1C}" dt="2023-12-07T01:23:14.449" v="885" actId="700"/>
          <ac:spMkLst>
            <pc:docMk/>
            <pc:sldMk cId="2727580292" sldId="793"/>
            <ac:spMk id="6" creationId="{CEFF0BEA-1062-48AD-B0D6-3C3E66B23744}"/>
          </ac:spMkLst>
        </pc:spChg>
      </pc:sldChg>
      <pc:sldChg chg="modSp add mod">
        <pc:chgData name="Kinter, Billy - RD, NM" userId="1aabe5bc-a093-41b1-af92-529415944fb4" providerId="ADAL" clId="{5479D8E1-B4E2-4B49-8E15-5A381D378F1C}" dt="2023-12-07T01:59:52.273" v="922" actId="122"/>
        <pc:sldMkLst>
          <pc:docMk/>
          <pc:sldMk cId="3240153844" sldId="794"/>
        </pc:sldMkLst>
        <pc:spChg chg="mod">
          <ac:chgData name="Kinter, Billy - RD, NM" userId="1aabe5bc-a093-41b1-af92-529415944fb4" providerId="ADAL" clId="{5479D8E1-B4E2-4B49-8E15-5A381D378F1C}" dt="2023-12-07T01:59:52.273" v="922" actId="122"/>
          <ac:spMkLst>
            <pc:docMk/>
            <pc:sldMk cId="3240153844" sldId="794"/>
            <ac:spMk id="4" creationId="{70709FE1-37CC-4712-A0B5-85CA0C1F06BE}"/>
          </ac:spMkLst>
        </pc:spChg>
        <pc:spChg chg="mod">
          <ac:chgData name="Kinter, Billy - RD, NM" userId="1aabe5bc-a093-41b1-af92-529415944fb4" providerId="ADAL" clId="{5479D8E1-B4E2-4B49-8E15-5A381D378F1C}" dt="2023-12-07T00:29:53.752" v="417" actId="20577"/>
          <ac:spMkLst>
            <pc:docMk/>
            <pc:sldMk cId="3240153844" sldId="794"/>
            <ac:spMk id="5" creationId="{B90F3269-7730-4970-848A-D4CE3E7F14F6}"/>
          </ac:spMkLst>
        </pc:spChg>
      </pc:sldChg>
      <pc:sldChg chg="modSp add mod">
        <pc:chgData name="Kinter, Billy - RD, NM" userId="1aabe5bc-a093-41b1-af92-529415944fb4" providerId="ADAL" clId="{5479D8E1-B4E2-4B49-8E15-5A381D378F1C}" dt="2023-12-07T02:34:43.119" v="1049" actId="12"/>
        <pc:sldMkLst>
          <pc:docMk/>
          <pc:sldMk cId="1910087479" sldId="795"/>
        </pc:sldMkLst>
        <pc:spChg chg="mod">
          <ac:chgData name="Kinter, Billy - RD, NM" userId="1aabe5bc-a093-41b1-af92-529415944fb4" providerId="ADAL" clId="{5479D8E1-B4E2-4B49-8E15-5A381D378F1C}" dt="2023-12-07T02:01:04.745" v="927" actId="122"/>
          <ac:spMkLst>
            <pc:docMk/>
            <pc:sldMk cId="1910087479" sldId="795"/>
            <ac:spMk id="4" creationId="{70709FE1-37CC-4712-A0B5-85CA0C1F06BE}"/>
          </ac:spMkLst>
        </pc:spChg>
        <pc:spChg chg="mod">
          <ac:chgData name="Kinter, Billy - RD, NM" userId="1aabe5bc-a093-41b1-af92-529415944fb4" providerId="ADAL" clId="{5479D8E1-B4E2-4B49-8E15-5A381D378F1C}" dt="2023-12-07T02:34:43.119" v="1049" actId="12"/>
          <ac:spMkLst>
            <pc:docMk/>
            <pc:sldMk cId="1910087479" sldId="795"/>
            <ac:spMk id="5" creationId="{B90F3269-7730-4970-848A-D4CE3E7F14F6}"/>
          </ac:spMkLst>
        </pc:spChg>
      </pc:sldChg>
      <pc:sldChg chg="addSp delSp modSp add mod">
        <pc:chgData name="Kinter, Billy - RD, NM" userId="1aabe5bc-a093-41b1-af92-529415944fb4" providerId="ADAL" clId="{5479D8E1-B4E2-4B49-8E15-5A381D378F1C}" dt="2023-12-07T02:02:06.153" v="931" actId="122"/>
        <pc:sldMkLst>
          <pc:docMk/>
          <pc:sldMk cId="3009876317" sldId="796"/>
        </pc:sldMkLst>
        <pc:spChg chg="add del">
          <ac:chgData name="Kinter, Billy - RD, NM" userId="1aabe5bc-a093-41b1-af92-529415944fb4" providerId="ADAL" clId="{5479D8E1-B4E2-4B49-8E15-5A381D378F1C}" dt="2023-12-07T00:45:44.213" v="639" actId="11529"/>
          <ac:spMkLst>
            <pc:docMk/>
            <pc:sldMk cId="3009876317" sldId="796"/>
            <ac:spMk id="3" creationId="{DFB0AFCD-BD09-4980-2D24-9E3AA6C91C0C}"/>
          </ac:spMkLst>
        </pc:spChg>
        <pc:spChg chg="mod">
          <ac:chgData name="Kinter, Billy - RD, NM" userId="1aabe5bc-a093-41b1-af92-529415944fb4" providerId="ADAL" clId="{5479D8E1-B4E2-4B49-8E15-5A381D378F1C}" dt="2023-12-07T01:01:44.192" v="804" actId="14100"/>
          <ac:spMkLst>
            <pc:docMk/>
            <pc:sldMk cId="3009876317" sldId="796"/>
            <ac:spMk id="4" creationId="{00000000-0000-0000-0000-000000000000}"/>
          </ac:spMkLst>
        </pc:spChg>
        <pc:spChg chg="mod">
          <ac:chgData name="Kinter, Billy - RD, NM" userId="1aabe5bc-a093-41b1-af92-529415944fb4" providerId="ADAL" clId="{5479D8E1-B4E2-4B49-8E15-5A381D378F1C}" dt="2023-12-07T02:02:06.153" v="931" actId="122"/>
          <ac:spMkLst>
            <pc:docMk/>
            <pc:sldMk cId="3009876317" sldId="796"/>
            <ac:spMk id="5" creationId="{00000000-0000-0000-0000-000000000000}"/>
          </ac:spMkLst>
        </pc:spChg>
        <pc:spChg chg="mod">
          <ac:chgData name="Kinter, Billy - RD, NM" userId="1aabe5bc-a093-41b1-af92-529415944fb4" providerId="ADAL" clId="{5479D8E1-B4E2-4B49-8E15-5A381D378F1C}" dt="2023-12-07T00:59:40.486" v="787" actId="255"/>
          <ac:spMkLst>
            <pc:docMk/>
            <pc:sldMk cId="3009876317" sldId="796"/>
            <ac:spMk id="6" creationId="{00000000-0000-0000-0000-000000000000}"/>
          </ac:spMkLst>
        </pc:spChg>
        <pc:spChg chg="add del">
          <ac:chgData name="Kinter, Billy - RD, NM" userId="1aabe5bc-a093-41b1-af92-529415944fb4" providerId="ADAL" clId="{5479D8E1-B4E2-4B49-8E15-5A381D378F1C}" dt="2023-12-07T00:45:42.920" v="636" actId="11529"/>
          <ac:spMkLst>
            <pc:docMk/>
            <pc:sldMk cId="3009876317" sldId="796"/>
            <ac:spMk id="7" creationId="{6ADF4BB2-ACE2-D0A9-F72E-E85B27762E28}"/>
          </ac:spMkLst>
        </pc:spChg>
        <pc:graphicFrameChg chg="add mod modGraphic">
          <ac:chgData name="Kinter, Billy - RD, NM" userId="1aabe5bc-a093-41b1-af92-529415944fb4" providerId="ADAL" clId="{5479D8E1-B4E2-4B49-8E15-5A381D378F1C}" dt="2023-12-07T01:01:36.643" v="803" actId="14100"/>
          <ac:graphicFrameMkLst>
            <pc:docMk/>
            <pc:sldMk cId="3009876317" sldId="796"/>
            <ac:graphicFrameMk id="8" creationId="{DD3FF042-664E-3B97-D740-8F84C0163C35}"/>
          </ac:graphicFrameMkLst>
        </pc:graphicFrameChg>
      </pc:sldChg>
      <pc:sldChg chg="modSp del mod">
        <pc:chgData name="Kinter, Billy - RD, NM" userId="1aabe5bc-a093-41b1-af92-529415944fb4" providerId="ADAL" clId="{5479D8E1-B4E2-4B49-8E15-5A381D378F1C}" dt="2023-12-07T01:07:53.111" v="810" actId="2696"/>
        <pc:sldMkLst>
          <pc:docMk/>
          <pc:sldMk cId="184473645" sldId="797"/>
        </pc:sldMkLst>
        <pc:spChg chg="mod">
          <ac:chgData name="Kinter, Billy - RD, NM" userId="1aabe5bc-a093-41b1-af92-529415944fb4" providerId="ADAL" clId="{5479D8E1-B4E2-4B49-8E15-5A381D378F1C}" dt="2023-12-07T01:02:12.411" v="806" actId="6549"/>
          <ac:spMkLst>
            <pc:docMk/>
            <pc:sldMk cId="184473645" sldId="797"/>
            <ac:spMk id="4" creationId="{00000000-0000-0000-0000-000000000000}"/>
          </ac:spMkLst>
        </pc:spChg>
        <pc:spChg chg="mod">
          <ac:chgData name="Kinter, Billy - RD, NM" userId="1aabe5bc-a093-41b1-af92-529415944fb4" providerId="ADAL" clId="{5479D8E1-B4E2-4B49-8E15-5A381D378F1C}" dt="2023-12-07T01:02:14.378" v="807" actId="6549"/>
          <ac:spMkLst>
            <pc:docMk/>
            <pc:sldMk cId="184473645" sldId="797"/>
            <ac:spMk id="6" creationId="{00000000-0000-0000-0000-000000000000}"/>
          </ac:spMkLst>
        </pc:spChg>
      </pc:sldChg>
      <pc:sldChg chg="addSp delSp modSp mod modClrScheme chgLayout">
        <pc:chgData name="Kinter, Billy - RD, NM" userId="1aabe5bc-a093-41b1-af92-529415944fb4" providerId="ADAL" clId="{5479D8E1-B4E2-4B49-8E15-5A381D378F1C}" dt="2023-12-07T01:22:31.730" v="884" actId="20577"/>
        <pc:sldMkLst>
          <pc:docMk/>
          <pc:sldMk cId="2497845707" sldId="797"/>
        </pc:sldMkLst>
        <pc:spChg chg="add del mod ord">
          <ac:chgData name="Kinter, Billy - RD, NM" userId="1aabe5bc-a093-41b1-af92-529415944fb4" providerId="ADAL" clId="{5479D8E1-B4E2-4B49-8E15-5A381D378F1C}" dt="2023-12-07T01:21:45.567" v="880" actId="478"/>
          <ac:spMkLst>
            <pc:docMk/>
            <pc:sldMk cId="2497845707" sldId="797"/>
            <ac:spMk id="2" creationId="{9DA7F6AA-A78C-D601-AF09-F2CB522A9382}"/>
          </ac:spMkLst>
        </pc:spChg>
        <pc:spChg chg="mod ord">
          <ac:chgData name="Kinter, Billy - RD, NM" userId="1aabe5bc-a093-41b1-af92-529415944fb4" providerId="ADAL" clId="{5479D8E1-B4E2-4B49-8E15-5A381D378F1C}" dt="2023-12-07T01:22:31.730" v="884" actId="20577"/>
          <ac:spMkLst>
            <pc:docMk/>
            <pc:sldMk cId="2497845707" sldId="797"/>
            <ac:spMk id="5" creationId="{28995D11-1699-4363-B66C-A0B81ACF625F}"/>
          </ac:spMkLst>
        </pc:spChg>
        <pc:spChg chg="del mod ord">
          <ac:chgData name="Kinter, Billy - RD, NM" userId="1aabe5bc-a093-41b1-af92-529415944fb4" providerId="ADAL" clId="{5479D8E1-B4E2-4B49-8E15-5A381D378F1C}" dt="2023-12-07T01:20:25.566" v="873" actId="700"/>
          <ac:spMkLst>
            <pc:docMk/>
            <pc:sldMk cId="2497845707" sldId="797"/>
            <ac:spMk id="6" creationId="{CEFF0BEA-1062-48AD-B0D6-3C3E66B23744}"/>
          </ac:spMkLst>
        </pc:spChg>
      </pc:sldChg>
      <pc:sldChg chg="addSp delSp modSp del mod modClrScheme chgLayout">
        <pc:chgData name="Kinter, Billy - RD, NM" userId="1aabe5bc-a093-41b1-af92-529415944fb4" providerId="ADAL" clId="{5479D8E1-B4E2-4B49-8E15-5A381D378F1C}" dt="2023-12-07T01:19:00.413" v="866" actId="2696"/>
        <pc:sldMkLst>
          <pc:docMk/>
          <pc:sldMk cId="2388091408" sldId="798"/>
        </pc:sldMkLst>
        <pc:spChg chg="mod ord">
          <ac:chgData name="Kinter, Billy - RD, NM" userId="1aabe5bc-a093-41b1-af92-529415944fb4" providerId="ADAL" clId="{5479D8E1-B4E2-4B49-8E15-5A381D378F1C}" dt="2023-12-07T01:18:51.863" v="860" actId="700"/>
          <ac:spMkLst>
            <pc:docMk/>
            <pc:sldMk cId="2388091408" sldId="798"/>
            <ac:spMk id="2" creationId="{EE3CCD6E-2BDB-4995-8116-82B6D001BC6D}"/>
          </ac:spMkLst>
        </pc:spChg>
        <pc:spChg chg="mod ord">
          <ac:chgData name="Kinter, Billy - RD, NM" userId="1aabe5bc-a093-41b1-af92-529415944fb4" providerId="ADAL" clId="{5479D8E1-B4E2-4B49-8E15-5A381D378F1C}" dt="2023-12-07T01:18:55.604" v="865" actId="6549"/>
          <ac:spMkLst>
            <pc:docMk/>
            <pc:sldMk cId="2388091408" sldId="798"/>
            <ac:spMk id="4" creationId="{00000000-0000-0000-0000-000000000000}"/>
          </ac:spMkLst>
        </pc:spChg>
        <pc:spChg chg="mod ord">
          <ac:chgData name="Kinter, Billy - RD, NM" userId="1aabe5bc-a093-41b1-af92-529415944fb4" providerId="ADAL" clId="{5479D8E1-B4E2-4B49-8E15-5A381D378F1C}" dt="2023-12-07T01:18:53.615" v="863"/>
          <ac:spMkLst>
            <pc:docMk/>
            <pc:sldMk cId="2388091408" sldId="798"/>
            <ac:spMk id="5" creationId="{00000000-0000-0000-0000-000000000000}"/>
          </ac:spMkLst>
        </pc:spChg>
        <pc:spChg chg="add del mod ord">
          <ac:chgData name="Kinter, Billy - RD, NM" userId="1aabe5bc-a093-41b1-af92-529415944fb4" providerId="ADAL" clId="{5479D8E1-B4E2-4B49-8E15-5A381D378F1C}" dt="2023-12-07T01:18:54.739" v="864" actId="6549"/>
          <ac:spMkLst>
            <pc:docMk/>
            <pc:sldMk cId="2388091408" sldId="798"/>
            <ac:spMk id="6" creationId="{00000000-0000-0000-0000-000000000000}"/>
          </ac:spMkLst>
        </pc:spChg>
      </pc:sldChg>
      <pc:sldChg chg="new del">
        <pc:chgData name="Kinter, Billy - RD, NM" userId="1aabe5bc-a093-41b1-af92-529415944fb4" providerId="ADAL" clId="{5479D8E1-B4E2-4B49-8E15-5A381D378F1C}" dt="2023-12-07T01:19:19.946" v="868" actId="680"/>
        <pc:sldMkLst>
          <pc:docMk/>
          <pc:sldMk cId="3175163356" sldId="798"/>
        </pc:sldMkLst>
      </pc:sldChg>
      <pc:sldChg chg="modSp mod">
        <pc:chgData name="Kinter, Billy - RD, NM" userId="1aabe5bc-a093-41b1-af92-529415944fb4" providerId="ADAL" clId="{5479D8E1-B4E2-4B49-8E15-5A381D378F1C}" dt="2023-12-07T03:00:05.191" v="1234" actId="12"/>
        <pc:sldMkLst>
          <pc:docMk/>
          <pc:sldMk cId="3274373004" sldId="798"/>
        </pc:sldMkLst>
        <pc:spChg chg="mod">
          <ac:chgData name="Kinter, Billy - RD, NM" userId="1aabe5bc-a093-41b1-af92-529415944fb4" providerId="ADAL" clId="{5479D8E1-B4E2-4B49-8E15-5A381D378F1C}" dt="2023-12-07T02:59:01.542" v="1225" actId="6549"/>
          <ac:spMkLst>
            <pc:docMk/>
            <pc:sldMk cId="3274373004" sldId="798"/>
            <ac:spMk id="4" creationId="{70709FE1-37CC-4712-A0B5-85CA0C1F06BE}"/>
          </ac:spMkLst>
        </pc:spChg>
        <pc:spChg chg="mod">
          <ac:chgData name="Kinter, Billy - RD, NM" userId="1aabe5bc-a093-41b1-af92-529415944fb4" providerId="ADAL" clId="{5479D8E1-B4E2-4B49-8E15-5A381D378F1C}" dt="2023-12-07T03:00:05.191" v="1234" actId="12"/>
          <ac:spMkLst>
            <pc:docMk/>
            <pc:sldMk cId="3274373004" sldId="798"/>
            <ac:spMk id="5" creationId="{B90F3269-7730-4970-848A-D4CE3E7F14F6}"/>
          </ac:spMkLst>
        </pc:spChg>
      </pc:sldChg>
      <pc:sldChg chg="addSp delSp modSp new mod modClrScheme chgLayout">
        <pc:chgData name="Kinter, Billy - RD, NM" userId="1aabe5bc-a093-41b1-af92-529415944fb4" providerId="ADAL" clId="{5479D8E1-B4E2-4B49-8E15-5A381D378F1C}" dt="2023-12-07T19:54:21.099" v="1436" actId="2"/>
        <pc:sldMkLst>
          <pc:docMk/>
          <pc:sldMk cId="2932847204" sldId="799"/>
        </pc:sldMkLst>
        <pc:spChg chg="del mod ord">
          <ac:chgData name="Kinter, Billy - RD, NM" userId="1aabe5bc-a093-41b1-af92-529415944fb4" providerId="ADAL" clId="{5479D8E1-B4E2-4B49-8E15-5A381D378F1C}" dt="2023-12-07T01:43:45.066" v="902" actId="700"/>
          <ac:spMkLst>
            <pc:docMk/>
            <pc:sldMk cId="2932847204" sldId="799"/>
            <ac:spMk id="2" creationId="{0A9AFC70-1C35-9775-2C40-466ADA5FE9C4}"/>
          </ac:spMkLst>
        </pc:spChg>
        <pc:spChg chg="del mod ord">
          <ac:chgData name="Kinter, Billy - RD, NM" userId="1aabe5bc-a093-41b1-af92-529415944fb4" providerId="ADAL" clId="{5479D8E1-B4E2-4B49-8E15-5A381D378F1C}" dt="2023-12-07T01:43:45.066" v="902" actId="700"/>
          <ac:spMkLst>
            <pc:docMk/>
            <pc:sldMk cId="2932847204" sldId="799"/>
            <ac:spMk id="3" creationId="{223B6B59-A3B5-9D8C-D287-18398CEE1924}"/>
          </ac:spMkLst>
        </pc:spChg>
        <pc:spChg chg="add del mod ord">
          <ac:chgData name="Kinter, Billy - RD, NM" userId="1aabe5bc-a093-41b1-af92-529415944fb4" providerId="ADAL" clId="{5479D8E1-B4E2-4B49-8E15-5A381D378F1C}" dt="2023-12-07T01:44:10.694" v="903" actId="700"/>
          <ac:spMkLst>
            <pc:docMk/>
            <pc:sldMk cId="2932847204" sldId="799"/>
            <ac:spMk id="4" creationId="{A5C47C48-51FA-D4DB-BDEB-B76117A8DFF7}"/>
          </ac:spMkLst>
        </pc:spChg>
        <pc:spChg chg="add del mod ord">
          <ac:chgData name="Kinter, Billy - RD, NM" userId="1aabe5bc-a093-41b1-af92-529415944fb4" providerId="ADAL" clId="{5479D8E1-B4E2-4B49-8E15-5A381D378F1C}" dt="2023-12-07T01:44:10.694" v="903" actId="700"/>
          <ac:spMkLst>
            <pc:docMk/>
            <pc:sldMk cId="2932847204" sldId="799"/>
            <ac:spMk id="5" creationId="{DDC283A7-0A84-08AC-FB2E-F9F818077A5D}"/>
          </ac:spMkLst>
        </pc:spChg>
        <pc:spChg chg="add del mod ord">
          <ac:chgData name="Kinter, Billy - RD, NM" userId="1aabe5bc-a093-41b1-af92-529415944fb4" providerId="ADAL" clId="{5479D8E1-B4E2-4B49-8E15-5A381D378F1C}" dt="2023-12-07T01:44:10.694" v="903" actId="700"/>
          <ac:spMkLst>
            <pc:docMk/>
            <pc:sldMk cId="2932847204" sldId="799"/>
            <ac:spMk id="6" creationId="{FFB26E72-DE89-1223-B821-6E3941FE545F}"/>
          </ac:spMkLst>
        </pc:spChg>
        <pc:spChg chg="add mod ord">
          <ac:chgData name="Kinter, Billy - RD, NM" userId="1aabe5bc-a093-41b1-af92-529415944fb4" providerId="ADAL" clId="{5479D8E1-B4E2-4B49-8E15-5A381D378F1C}" dt="2023-12-07T19:54:21.099" v="1436" actId="2"/>
          <ac:spMkLst>
            <pc:docMk/>
            <pc:sldMk cId="2932847204" sldId="799"/>
            <ac:spMk id="7" creationId="{ECD868C3-D456-D1F7-BA4E-C2B3ACCC26F2}"/>
          </ac:spMkLst>
        </pc:spChg>
        <pc:spChg chg="add del mod ord">
          <ac:chgData name="Kinter, Billy - RD, NM" userId="1aabe5bc-a093-41b1-af92-529415944fb4" providerId="ADAL" clId="{5479D8E1-B4E2-4B49-8E15-5A381D378F1C}" dt="2023-12-07T17:10:33.528" v="1277" actId="478"/>
          <ac:spMkLst>
            <pc:docMk/>
            <pc:sldMk cId="2932847204" sldId="799"/>
            <ac:spMk id="8" creationId="{9B5E4D1D-3B7E-4400-42D8-0C149DED139C}"/>
          </ac:spMkLst>
        </pc:spChg>
      </pc:sldChg>
      <pc:sldChg chg="modSp add mod">
        <pc:chgData name="Kinter, Billy - RD, NM" userId="1aabe5bc-a093-41b1-af92-529415944fb4" providerId="ADAL" clId="{5479D8E1-B4E2-4B49-8E15-5A381D378F1C}" dt="2023-12-07T17:13:30.153" v="1291" actId="20577"/>
        <pc:sldMkLst>
          <pc:docMk/>
          <pc:sldMk cId="390644851" sldId="800"/>
        </pc:sldMkLst>
        <pc:spChg chg="mod">
          <ac:chgData name="Kinter, Billy - RD, NM" userId="1aabe5bc-a093-41b1-af92-529415944fb4" providerId="ADAL" clId="{5479D8E1-B4E2-4B49-8E15-5A381D378F1C}" dt="2023-12-07T17:13:30.153" v="1291" actId="20577"/>
          <ac:spMkLst>
            <pc:docMk/>
            <pc:sldMk cId="390644851" sldId="800"/>
            <ac:spMk id="4" creationId="{70709FE1-37CC-4712-A0B5-85CA0C1F06BE}"/>
          </ac:spMkLst>
        </pc:spChg>
        <pc:spChg chg="mod">
          <ac:chgData name="Kinter, Billy - RD, NM" userId="1aabe5bc-a093-41b1-af92-529415944fb4" providerId="ADAL" clId="{5479D8E1-B4E2-4B49-8E15-5A381D378F1C}" dt="2023-12-07T03:00:21.326" v="1235" actId="12"/>
          <ac:spMkLst>
            <pc:docMk/>
            <pc:sldMk cId="390644851" sldId="800"/>
            <ac:spMk id="5" creationId="{B90F3269-7730-4970-848A-D4CE3E7F14F6}"/>
          </ac:spMkLst>
        </pc:spChg>
      </pc:sldChg>
      <pc:sldChg chg="modSp add mod">
        <pc:chgData name="Kinter, Billy - RD, NM" userId="1aabe5bc-a093-41b1-af92-529415944fb4" providerId="ADAL" clId="{5479D8E1-B4E2-4B49-8E15-5A381D378F1C}" dt="2023-12-07T03:01:44.291" v="1238" actId="12"/>
        <pc:sldMkLst>
          <pc:docMk/>
          <pc:sldMk cId="3172657823" sldId="801"/>
        </pc:sldMkLst>
        <pc:spChg chg="mod">
          <ac:chgData name="Kinter, Billy - RD, NM" userId="1aabe5bc-a093-41b1-af92-529415944fb4" providerId="ADAL" clId="{5479D8E1-B4E2-4B49-8E15-5A381D378F1C}" dt="2023-12-07T02:53:39.378" v="1219" actId="20577"/>
          <ac:spMkLst>
            <pc:docMk/>
            <pc:sldMk cId="3172657823" sldId="801"/>
            <ac:spMk id="4" creationId="{70709FE1-37CC-4712-A0B5-85CA0C1F06BE}"/>
          </ac:spMkLst>
        </pc:spChg>
        <pc:spChg chg="mod">
          <ac:chgData name="Kinter, Billy - RD, NM" userId="1aabe5bc-a093-41b1-af92-529415944fb4" providerId="ADAL" clId="{5479D8E1-B4E2-4B49-8E15-5A381D378F1C}" dt="2023-12-07T03:01:44.291" v="1238" actId="12"/>
          <ac:spMkLst>
            <pc:docMk/>
            <pc:sldMk cId="3172657823" sldId="801"/>
            <ac:spMk id="5" creationId="{B90F3269-7730-4970-848A-D4CE3E7F14F6}"/>
          </ac:spMkLst>
        </pc:spChg>
      </pc:sldChg>
      <pc:sldChg chg="modSp add mod">
        <pc:chgData name="Kinter, Billy - RD, NM" userId="1aabe5bc-a093-41b1-af92-529415944fb4" providerId="ADAL" clId="{5479D8E1-B4E2-4B49-8E15-5A381D378F1C}" dt="2023-12-07T17:13:20.458" v="1289" actId="20577"/>
        <pc:sldMkLst>
          <pc:docMk/>
          <pc:sldMk cId="3119011487" sldId="802"/>
        </pc:sldMkLst>
        <pc:spChg chg="mod">
          <ac:chgData name="Kinter, Billy - RD, NM" userId="1aabe5bc-a093-41b1-af92-529415944fb4" providerId="ADAL" clId="{5479D8E1-B4E2-4B49-8E15-5A381D378F1C}" dt="2023-12-07T17:13:20.458" v="1289" actId="20577"/>
          <ac:spMkLst>
            <pc:docMk/>
            <pc:sldMk cId="3119011487" sldId="802"/>
            <ac:spMk id="4" creationId="{70709FE1-37CC-4712-A0B5-85CA0C1F06BE}"/>
          </ac:spMkLst>
        </pc:spChg>
        <pc:spChg chg="mod">
          <ac:chgData name="Kinter, Billy - RD, NM" userId="1aabe5bc-a093-41b1-af92-529415944fb4" providerId="ADAL" clId="{5479D8E1-B4E2-4B49-8E15-5A381D378F1C}" dt="2023-12-07T03:06:17.345" v="1255" actId="12"/>
          <ac:spMkLst>
            <pc:docMk/>
            <pc:sldMk cId="3119011487" sldId="802"/>
            <ac:spMk id="5" creationId="{B90F3269-7730-4970-848A-D4CE3E7F14F6}"/>
          </ac:spMkLst>
        </pc:spChg>
      </pc:sldChg>
      <pc:sldChg chg="modSp add mod">
        <pc:chgData name="Kinter, Billy - RD, NM" userId="1aabe5bc-a093-41b1-af92-529415944fb4" providerId="ADAL" clId="{5479D8E1-B4E2-4B49-8E15-5A381D378F1C}" dt="2023-12-07T17:13:25.184" v="1290" actId="20577"/>
        <pc:sldMkLst>
          <pc:docMk/>
          <pc:sldMk cId="3030422421" sldId="803"/>
        </pc:sldMkLst>
        <pc:spChg chg="mod">
          <ac:chgData name="Kinter, Billy - RD, NM" userId="1aabe5bc-a093-41b1-af92-529415944fb4" providerId="ADAL" clId="{5479D8E1-B4E2-4B49-8E15-5A381D378F1C}" dt="2023-12-07T17:13:25.184" v="1290" actId="20577"/>
          <ac:spMkLst>
            <pc:docMk/>
            <pc:sldMk cId="3030422421" sldId="803"/>
            <ac:spMk id="4" creationId="{70709FE1-37CC-4712-A0B5-85CA0C1F06BE}"/>
          </ac:spMkLst>
        </pc:spChg>
        <pc:spChg chg="mod">
          <ac:chgData name="Kinter, Billy - RD, NM" userId="1aabe5bc-a093-41b1-af92-529415944fb4" providerId="ADAL" clId="{5479D8E1-B4E2-4B49-8E15-5A381D378F1C}" dt="2023-12-07T03:01:16.272" v="1236" actId="12"/>
          <ac:spMkLst>
            <pc:docMk/>
            <pc:sldMk cId="3030422421" sldId="803"/>
            <ac:spMk id="5" creationId="{B90F3269-7730-4970-848A-D4CE3E7F14F6}"/>
          </ac:spMkLst>
        </pc:spChg>
      </pc:sldChg>
      <pc:sldChg chg="modSp add mod">
        <pc:chgData name="Kinter, Billy - RD, NM" userId="1aabe5bc-a093-41b1-af92-529415944fb4" providerId="ADAL" clId="{5479D8E1-B4E2-4B49-8E15-5A381D378F1C}" dt="2023-12-07T17:49:42.777" v="1364" actId="20577"/>
        <pc:sldMkLst>
          <pc:docMk/>
          <pc:sldMk cId="3571388202" sldId="804"/>
        </pc:sldMkLst>
        <pc:spChg chg="mod">
          <ac:chgData name="Kinter, Billy - RD, NM" userId="1aabe5bc-a093-41b1-af92-529415944fb4" providerId="ADAL" clId="{5479D8E1-B4E2-4B49-8E15-5A381D378F1C}" dt="2023-12-07T17:49:42.777" v="1364" actId="20577"/>
          <ac:spMkLst>
            <pc:docMk/>
            <pc:sldMk cId="3571388202" sldId="804"/>
            <ac:spMk id="5" creationId="{B90F3269-7730-4970-848A-D4CE3E7F14F6}"/>
          </ac:spMkLst>
        </pc:spChg>
      </pc:sldChg>
      <pc:sldChg chg="modSp mod">
        <pc:chgData name="Kinter, Billy - RD, NM" userId="1aabe5bc-a093-41b1-af92-529415944fb4" providerId="ADAL" clId="{5479D8E1-B4E2-4B49-8E15-5A381D378F1C}" dt="2023-12-07T17:49:58.366" v="1375" actId="20577"/>
        <pc:sldMkLst>
          <pc:docMk/>
          <pc:sldMk cId="1671701854" sldId="805"/>
        </pc:sldMkLst>
        <pc:spChg chg="mod">
          <ac:chgData name="Kinter, Billy - RD, NM" userId="1aabe5bc-a093-41b1-af92-529415944fb4" providerId="ADAL" clId="{5479D8E1-B4E2-4B49-8E15-5A381D378F1C}" dt="2023-12-07T17:24:04.638" v="1324" actId="255"/>
          <ac:spMkLst>
            <pc:docMk/>
            <pc:sldMk cId="1671701854" sldId="805"/>
            <ac:spMk id="4" creationId="{70709FE1-37CC-4712-A0B5-85CA0C1F06BE}"/>
          </ac:spMkLst>
        </pc:spChg>
        <pc:spChg chg="mod">
          <ac:chgData name="Kinter, Billy - RD, NM" userId="1aabe5bc-a093-41b1-af92-529415944fb4" providerId="ADAL" clId="{5479D8E1-B4E2-4B49-8E15-5A381D378F1C}" dt="2023-12-07T17:49:58.366" v="1375" actId="20577"/>
          <ac:spMkLst>
            <pc:docMk/>
            <pc:sldMk cId="1671701854" sldId="805"/>
            <ac:spMk id="5" creationId="{B90F3269-7730-4970-848A-D4CE3E7F14F6}"/>
          </ac:spMkLst>
        </pc:spChg>
      </pc:sldChg>
      <pc:sldChg chg="modSp add mod">
        <pc:chgData name="Kinter, Billy - RD, NM" userId="1aabe5bc-a093-41b1-af92-529415944fb4" providerId="ADAL" clId="{5479D8E1-B4E2-4B49-8E15-5A381D378F1C}" dt="2023-12-07T17:54:20.915" v="1393" actId="20577"/>
        <pc:sldMkLst>
          <pc:docMk/>
          <pc:sldMk cId="3881003846" sldId="806"/>
        </pc:sldMkLst>
        <pc:spChg chg="mod">
          <ac:chgData name="Kinter, Billy - RD, NM" userId="1aabe5bc-a093-41b1-af92-529415944fb4" providerId="ADAL" clId="{5479D8E1-B4E2-4B49-8E15-5A381D378F1C}" dt="2023-12-07T17:54:20.915" v="1393" actId="20577"/>
          <ac:spMkLst>
            <pc:docMk/>
            <pc:sldMk cId="3881003846" sldId="806"/>
            <ac:spMk id="5" creationId="{B90F3269-7730-4970-848A-D4CE3E7F14F6}"/>
          </ac:spMkLst>
        </pc:spChg>
      </pc:sldChg>
      <pc:sldChg chg="addSp delSp modSp add mod">
        <pc:chgData name="Kinter, Billy - RD, NM" userId="1aabe5bc-a093-41b1-af92-529415944fb4" providerId="ADAL" clId="{5479D8E1-B4E2-4B49-8E15-5A381D378F1C}" dt="2023-12-07T18:42:41.857" v="1415" actId="20577"/>
        <pc:sldMkLst>
          <pc:docMk/>
          <pc:sldMk cId="2395131599" sldId="807"/>
        </pc:sldMkLst>
        <pc:spChg chg="add del">
          <ac:chgData name="Kinter, Billy - RD, NM" userId="1aabe5bc-a093-41b1-af92-529415944fb4" providerId="ADAL" clId="{5479D8E1-B4E2-4B49-8E15-5A381D378F1C}" dt="2023-12-07T18:41:42.477" v="1401" actId="22"/>
          <ac:spMkLst>
            <pc:docMk/>
            <pc:sldMk cId="2395131599" sldId="807"/>
            <ac:spMk id="3" creationId="{BB032809-5C28-FEB8-51EE-19FF3C07DBED}"/>
          </ac:spMkLst>
        </pc:spChg>
        <pc:spChg chg="mod">
          <ac:chgData name="Kinter, Billy - RD, NM" userId="1aabe5bc-a093-41b1-af92-529415944fb4" providerId="ADAL" clId="{5479D8E1-B4E2-4B49-8E15-5A381D378F1C}" dt="2023-12-07T18:42:41.857" v="1415" actId="20577"/>
          <ac:spMkLst>
            <pc:docMk/>
            <pc:sldMk cId="2395131599" sldId="807"/>
            <ac:spMk id="5" creationId="{B90F3269-7730-4970-848A-D4CE3E7F14F6}"/>
          </ac:spMkLst>
        </pc:spChg>
      </pc:sldChg>
      <pc:sldChg chg="addSp delSp modSp new mod modClrScheme chgLayout">
        <pc:chgData name="Kinter, Billy - RD, NM" userId="1aabe5bc-a093-41b1-af92-529415944fb4" providerId="ADAL" clId="{5479D8E1-B4E2-4B49-8E15-5A381D378F1C}" dt="2023-12-08T20:21:35.685" v="1458" actId="478"/>
        <pc:sldMkLst>
          <pc:docMk/>
          <pc:sldMk cId="1527775752" sldId="808"/>
        </pc:sldMkLst>
        <pc:spChg chg="del mod ord">
          <ac:chgData name="Kinter, Billy - RD, NM" userId="1aabe5bc-a093-41b1-af92-529415944fb4" providerId="ADAL" clId="{5479D8E1-B4E2-4B49-8E15-5A381D378F1C}" dt="2023-12-08T20:20:35.470" v="1453" actId="700"/>
          <ac:spMkLst>
            <pc:docMk/>
            <pc:sldMk cId="1527775752" sldId="808"/>
            <ac:spMk id="2" creationId="{3BE528E1-78F9-576C-2B80-896513D6EDA7}"/>
          </ac:spMkLst>
        </pc:spChg>
        <pc:spChg chg="del mod ord">
          <ac:chgData name="Kinter, Billy - RD, NM" userId="1aabe5bc-a093-41b1-af92-529415944fb4" providerId="ADAL" clId="{5479D8E1-B4E2-4B49-8E15-5A381D378F1C}" dt="2023-12-08T20:20:35.470" v="1453" actId="700"/>
          <ac:spMkLst>
            <pc:docMk/>
            <pc:sldMk cId="1527775752" sldId="808"/>
            <ac:spMk id="3" creationId="{EAD4C957-6831-1D29-0B7B-086696D0C67F}"/>
          </ac:spMkLst>
        </pc:spChg>
        <pc:spChg chg="add del mod ord">
          <ac:chgData name="Kinter, Billy - RD, NM" userId="1aabe5bc-a093-41b1-af92-529415944fb4" providerId="ADAL" clId="{5479D8E1-B4E2-4B49-8E15-5A381D378F1C}" dt="2023-12-08T20:21:09.746" v="1454" actId="700"/>
          <ac:spMkLst>
            <pc:docMk/>
            <pc:sldMk cId="1527775752" sldId="808"/>
            <ac:spMk id="4" creationId="{E33B97B6-E770-0CE8-96F3-114290B0EB2A}"/>
          </ac:spMkLst>
        </pc:spChg>
        <pc:spChg chg="add del mod ord">
          <ac:chgData name="Kinter, Billy - RD, NM" userId="1aabe5bc-a093-41b1-af92-529415944fb4" providerId="ADAL" clId="{5479D8E1-B4E2-4B49-8E15-5A381D378F1C}" dt="2023-12-08T20:21:09.746" v="1454" actId="700"/>
          <ac:spMkLst>
            <pc:docMk/>
            <pc:sldMk cId="1527775752" sldId="808"/>
            <ac:spMk id="5" creationId="{77D527A4-5235-A4D8-BA24-614906FB2308}"/>
          </ac:spMkLst>
        </pc:spChg>
        <pc:spChg chg="add mod ord">
          <ac:chgData name="Kinter, Billy - RD, NM" userId="1aabe5bc-a093-41b1-af92-529415944fb4" providerId="ADAL" clId="{5479D8E1-B4E2-4B49-8E15-5A381D378F1C}" dt="2023-12-08T20:21:23.338" v="1455"/>
          <ac:spMkLst>
            <pc:docMk/>
            <pc:sldMk cId="1527775752" sldId="808"/>
            <ac:spMk id="6" creationId="{15CF7201-066E-67CB-67B6-F9A78AA55824}"/>
          </ac:spMkLst>
        </pc:spChg>
        <pc:spChg chg="add del mod ord">
          <ac:chgData name="Kinter, Billy - RD, NM" userId="1aabe5bc-a093-41b1-af92-529415944fb4" providerId="ADAL" clId="{5479D8E1-B4E2-4B49-8E15-5A381D378F1C}" dt="2023-12-08T20:21:35.685" v="1458" actId="478"/>
          <ac:spMkLst>
            <pc:docMk/>
            <pc:sldMk cId="1527775752" sldId="808"/>
            <ac:spMk id="7" creationId="{6EA39166-62C5-9A25-4DE1-2C920FAC66BE}"/>
          </ac:spMkLst>
        </pc:spChg>
      </pc:sldChg>
      <pc:sldChg chg="modSp new del mod">
        <pc:chgData name="Kinter, Billy - RD, NM" userId="1aabe5bc-a093-41b1-af92-529415944fb4" providerId="ADAL" clId="{5479D8E1-B4E2-4B49-8E15-5A381D378F1C}" dt="2023-12-07T19:53:45.988" v="1435" actId="2696"/>
        <pc:sldMkLst>
          <pc:docMk/>
          <pc:sldMk cId="3576516700" sldId="808"/>
        </pc:sldMkLst>
        <pc:spChg chg="mod">
          <ac:chgData name="Kinter, Billy - RD, NM" userId="1aabe5bc-a093-41b1-af92-529415944fb4" providerId="ADAL" clId="{5479D8E1-B4E2-4B49-8E15-5A381D378F1C}" dt="2023-12-07T18:49:35.058" v="1434" actId="20577"/>
          <ac:spMkLst>
            <pc:docMk/>
            <pc:sldMk cId="3576516700" sldId="808"/>
            <ac:spMk id="2" creationId="{35D9820F-0C23-C314-8195-0186EED5BFC9}"/>
          </ac:spMkLst>
        </pc:spChg>
      </pc:sldChg>
      <pc:sldChg chg="modSp add del mod">
        <pc:chgData name="Kinter, Billy - RD, NM" userId="1aabe5bc-a093-41b1-af92-529415944fb4" providerId="ADAL" clId="{5479D8E1-B4E2-4B49-8E15-5A381D378F1C}" dt="2023-12-07T18:44:21.666" v="1416" actId="2696"/>
        <pc:sldMkLst>
          <pc:docMk/>
          <pc:sldMk cId="3772927033" sldId="808"/>
        </pc:sldMkLst>
        <pc:spChg chg="mod">
          <ac:chgData name="Kinter, Billy - RD, NM" userId="1aabe5bc-a093-41b1-af92-529415944fb4" providerId="ADAL" clId="{5479D8E1-B4E2-4B49-8E15-5A381D378F1C}" dt="2023-12-07T18:40:21.290" v="1397" actId="20577"/>
          <ac:spMkLst>
            <pc:docMk/>
            <pc:sldMk cId="3772927033" sldId="808"/>
            <ac:spMk id="5" creationId="{B90F3269-7730-4970-848A-D4CE3E7F14F6}"/>
          </ac:spMkLst>
        </pc:spChg>
      </pc:sldChg>
      <pc:sldChg chg="addSp delSp modSp new del mod">
        <pc:chgData name="Kinter, Billy - RD, NM" userId="1aabe5bc-a093-41b1-af92-529415944fb4" providerId="ADAL" clId="{5479D8E1-B4E2-4B49-8E15-5A381D378F1C}" dt="2023-12-08T20:33:20.173" v="1483" actId="2696"/>
        <pc:sldMkLst>
          <pc:docMk/>
          <pc:sldMk cId="2561759645" sldId="809"/>
        </pc:sldMkLst>
        <pc:spChg chg="mod">
          <ac:chgData name="Kinter, Billy - RD, NM" userId="1aabe5bc-a093-41b1-af92-529415944fb4" providerId="ADAL" clId="{5479D8E1-B4E2-4B49-8E15-5A381D378F1C}" dt="2023-12-08T20:27:59.128" v="1465" actId="122"/>
          <ac:spMkLst>
            <pc:docMk/>
            <pc:sldMk cId="2561759645" sldId="809"/>
            <ac:spMk id="2" creationId="{F8549641-AC02-A274-03FF-BAE8D6BBEDCC}"/>
          </ac:spMkLst>
        </pc:spChg>
        <pc:spChg chg="mod">
          <ac:chgData name="Kinter, Billy - RD, NM" userId="1aabe5bc-a093-41b1-af92-529415944fb4" providerId="ADAL" clId="{5479D8E1-B4E2-4B49-8E15-5A381D378F1C}" dt="2023-12-08T20:30:59.621" v="1479" actId="14100"/>
          <ac:spMkLst>
            <pc:docMk/>
            <pc:sldMk cId="2561759645" sldId="809"/>
            <ac:spMk id="3" creationId="{DB496DC5-618E-C294-4637-FA51E3D74BF9}"/>
          </ac:spMkLst>
        </pc:spChg>
        <pc:spChg chg="add del mod">
          <ac:chgData name="Kinter, Billy - RD, NM" userId="1aabe5bc-a093-41b1-af92-529415944fb4" providerId="ADAL" clId="{5479D8E1-B4E2-4B49-8E15-5A381D378F1C}" dt="2023-12-08T20:31:42.004" v="1482"/>
          <ac:spMkLst>
            <pc:docMk/>
            <pc:sldMk cId="2561759645" sldId="809"/>
            <ac:spMk id="5" creationId="{5EE06D8A-E8AC-E787-C21D-D51FBB26E623}"/>
          </ac:spMkLst>
        </pc:spChg>
      </pc:sldChg>
      <pc:sldChg chg="new del">
        <pc:chgData name="Kinter, Billy - RD, NM" userId="1aabe5bc-a093-41b1-af92-529415944fb4" providerId="ADAL" clId="{5479D8E1-B4E2-4B49-8E15-5A381D378F1C}" dt="2023-12-08T20:22:08.385" v="1461" actId="2696"/>
        <pc:sldMkLst>
          <pc:docMk/>
          <pc:sldMk cId="3227707806" sldId="809"/>
        </pc:sldMkLst>
      </pc:sldChg>
      <pc:sldMasterChg chg="add del addSldLayout delSldLayout">
        <pc:chgData name="Kinter, Billy - RD, NM" userId="1aabe5bc-a093-41b1-af92-529415944fb4" providerId="ADAL" clId="{5479D8E1-B4E2-4B49-8E15-5A381D378F1C}" dt="2023-12-08T20:21:40.268" v="1459" actId="47"/>
        <pc:sldMasterMkLst>
          <pc:docMk/>
          <pc:sldMasterMk cId="4263151897" sldId="2147483737"/>
        </pc:sldMasterMkLst>
        <pc:sldLayoutChg chg="add del">
          <pc:chgData name="Kinter, Billy - RD, NM" userId="1aabe5bc-a093-41b1-af92-529415944fb4" providerId="ADAL" clId="{5479D8E1-B4E2-4B49-8E15-5A381D378F1C}" dt="2023-12-08T20:21:40.268" v="1459" actId="47"/>
          <pc:sldLayoutMkLst>
            <pc:docMk/>
            <pc:sldMasterMk cId="4263151897" sldId="2147483737"/>
            <pc:sldLayoutMk cId="47537310" sldId="2147483738"/>
          </pc:sldLayoutMkLst>
        </pc:sldLayoutChg>
        <pc:sldLayoutChg chg="add del">
          <pc:chgData name="Kinter, Billy - RD, NM" userId="1aabe5bc-a093-41b1-af92-529415944fb4" providerId="ADAL" clId="{5479D8E1-B4E2-4B49-8E15-5A381D378F1C}" dt="2023-12-08T20:21:40.268" v="1459" actId="47"/>
          <pc:sldLayoutMkLst>
            <pc:docMk/>
            <pc:sldMasterMk cId="4263151897" sldId="2147483737"/>
            <pc:sldLayoutMk cId="250080466" sldId="2147483739"/>
          </pc:sldLayoutMkLst>
        </pc:sldLayoutChg>
        <pc:sldLayoutChg chg="add del">
          <pc:chgData name="Kinter, Billy - RD, NM" userId="1aabe5bc-a093-41b1-af92-529415944fb4" providerId="ADAL" clId="{5479D8E1-B4E2-4B49-8E15-5A381D378F1C}" dt="2023-12-08T20:21:40.268" v="1459" actId="47"/>
          <pc:sldLayoutMkLst>
            <pc:docMk/>
            <pc:sldMasterMk cId="4263151897" sldId="2147483737"/>
            <pc:sldLayoutMk cId="4057387615" sldId="2147483740"/>
          </pc:sldLayoutMkLst>
        </pc:sldLayoutChg>
        <pc:sldLayoutChg chg="add del">
          <pc:chgData name="Kinter, Billy - RD, NM" userId="1aabe5bc-a093-41b1-af92-529415944fb4" providerId="ADAL" clId="{5479D8E1-B4E2-4B49-8E15-5A381D378F1C}" dt="2023-12-08T20:21:40.268" v="1459" actId="47"/>
          <pc:sldLayoutMkLst>
            <pc:docMk/>
            <pc:sldMasterMk cId="4263151897" sldId="2147483737"/>
            <pc:sldLayoutMk cId="1664494784" sldId="2147483741"/>
          </pc:sldLayoutMkLst>
        </pc:sldLayoutChg>
        <pc:sldLayoutChg chg="add del">
          <pc:chgData name="Kinter, Billy - RD, NM" userId="1aabe5bc-a093-41b1-af92-529415944fb4" providerId="ADAL" clId="{5479D8E1-B4E2-4B49-8E15-5A381D378F1C}" dt="2023-12-08T20:21:40.268" v="1459" actId="47"/>
          <pc:sldLayoutMkLst>
            <pc:docMk/>
            <pc:sldMasterMk cId="4263151897" sldId="2147483737"/>
            <pc:sldLayoutMk cId="1180007514" sldId="2147483742"/>
          </pc:sldLayoutMkLst>
        </pc:sldLayoutChg>
        <pc:sldLayoutChg chg="add del">
          <pc:chgData name="Kinter, Billy - RD, NM" userId="1aabe5bc-a093-41b1-af92-529415944fb4" providerId="ADAL" clId="{5479D8E1-B4E2-4B49-8E15-5A381D378F1C}" dt="2023-12-08T20:21:40.268" v="1459" actId="47"/>
          <pc:sldLayoutMkLst>
            <pc:docMk/>
            <pc:sldMasterMk cId="4263151897" sldId="2147483737"/>
            <pc:sldLayoutMk cId="1903517663" sldId="2147483743"/>
          </pc:sldLayoutMkLst>
        </pc:sldLayoutChg>
        <pc:sldLayoutChg chg="add del">
          <pc:chgData name="Kinter, Billy - RD, NM" userId="1aabe5bc-a093-41b1-af92-529415944fb4" providerId="ADAL" clId="{5479D8E1-B4E2-4B49-8E15-5A381D378F1C}" dt="2023-12-08T20:21:40.268" v="1459" actId="47"/>
          <pc:sldLayoutMkLst>
            <pc:docMk/>
            <pc:sldMasterMk cId="4263151897" sldId="2147483737"/>
            <pc:sldLayoutMk cId="3621917176" sldId="2147483744"/>
          </pc:sldLayoutMkLst>
        </pc:sldLayoutChg>
        <pc:sldLayoutChg chg="add del">
          <pc:chgData name="Kinter, Billy - RD, NM" userId="1aabe5bc-a093-41b1-af92-529415944fb4" providerId="ADAL" clId="{5479D8E1-B4E2-4B49-8E15-5A381D378F1C}" dt="2023-12-08T20:21:40.268" v="1459" actId="47"/>
          <pc:sldLayoutMkLst>
            <pc:docMk/>
            <pc:sldMasterMk cId="4263151897" sldId="2147483737"/>
            <pc:sldLayoutMk cId="185518887" sldId="2147483745"/>
          </pc:sldLayoutMkLst>
        </pc:sldLayoutChg>
        <pc:sldLayoutChg chg="add del">
          <pc:chgData name="Kinter, Billy - RD, NM" userId="1aabe5bc-a093-41b1-af92-529415944fb4" providerId="ADAL" clId="{5479D8E1-B4E2-4B49-8E15-5A381D378F1C}" dt="2023-12-08T20:21:40.268" v="1459" actId="47"/>
          <pc:sldLayoutMkLst>
            <pc:docMk/>
            <pc:sldMasterMk cId="4263151897" sldId="2147483737"/>
            <pc:sldLayoutMk cId="2631104055" sldId="2147483746"/>
          </pc:sldLayoutMkLst>
        </pc:sldLayoutChg>
        <pc:sldLayoutChg chg="add del">
          <pc:chgData name="Kinter, Billy - RD, NM" userId="1aabe5bc-a093-41b1-af92-529415944fb4" providerId="ADAL" clId="{5479D8E1-B4E2-4B49-8E15-5A381D378F1C}" dt="2023-12-08T20:21:40.268" v="1459" actId="47"/>
          <pc:sldLayoutMkLst>
            <pc:docMk/>
            <pc:sldMasterMk cId="4263151897" sldId="2147483737"/>
            <pc:sldLayoutMk cId="335955843" sldId="2147483747"/>
          </pc:sldLayoutMkLst>
        </pc:sldLayoutChg>
        <pc:sldLayoutChg chg="add del">
          <pc:chgData name="Kinter, Billy - RD, NM" userId="1aabe5bc-a093-41b1-af92-529415944fb4" providerId="ADAL" clId="{5479D8E1-B4E2-4B49-8E15-5A381D378F1C}" dt="2023-12-08T20:21:40.268" v="1459" actId="47"/>
          <pc:sldLayoutMkLst>
            <pc:docMk/>
            <pc:sldMasterMk cId="4263151897" sldId="2147483737"/>
            <pc:sldLayoutMk cId="1743831665" sldId="2147483748"/>
          </pc:sldLayoutMkLst>
        </pc:sldLayoutChg>
        <pc:sldLayoutChg chg="add del">
          <pc:chgData name="Kinter, Billy - RD, NM" userId="1aabe5bc-a093-41b1-af92-529415944fb4" providerId="ADAL" clId="{5479D8E1-B4E2-4B49-8E15-5A381D378F1C}" dt="2023-12-08T20:21:40.268" v="1459" actId="47"/>
          <pc:sldLayoutMkLst>
            <pc:docMk/>
            <pc:sldMasterMk cId="4263151897" sldId="2147483737"/>
            <pc:sldLayoutMk cId="3486432351" sldId="2147483749"/>
          </pc:sldLayoutMkLst>
        </pc:sldLayoutChg>
        <pc:sldLayoutChg chg="add del">
          <pc:chgData name="Kinter, Billy - RD, NM" userId="1aabe5bc-a093-41b1-af92-529415944fb4" providerId="ADAL" clId="{5479D8E1-B4E2-4B49-8E15-5A381D378F1C}" dt="2023-12-08T20:21:40.268" v="1459" actId="47"/>
          <pc:sldLayoutMkLst>
            <pc:docMk/>
            <pc:sldMasterMk cId="4263151897" sldId="2147483737"/>
            <pc:sldLayoutMk cId="2803352356" sldId="2147483750"/>
          </pc:sldLayoutMkLst>
        </pc:sldLayoutChg>
        <pc:sldLayoutChg chg="add del">
          <pc:chgData name="Kinter, Billy - RD, NM" userId="1aabe5bc-a093-41b1-af92-529415944fb4" providerId="ADAL" clId="{5479D8E1-B4E2-4B49-8E15-5A381D378F1C}" dt="2023-12-08T20:21:40.268" v="1459" actId="47"/>
          <pc:sldLayoutMkLst>
            <pc:docMk/>
            <pc:sldMasterMk cId="4263151897" sldId="2147483737"/>
            <pc:sldLayoutMk cId="1292258382" sldId="2147483751"/>
          </pc:sldLayoutMkLst>
        </pc:sldLayoutChg>
        <pc:sldLayoutChg chg="add del">
          <pc:chgData name="Kinter, Billy - RD, NM" userId="1aabe5bc-a093-41b1-af92-529415944fb4" providerId="ADAL" clId="{5479D8E1-B4E2-4B49-8E15-5A381D378F1C}" dt="2023-12-08T20:21:40.268" v="1459" actId="47"/>
          <pc:sldLayoutMkLst>
            <pc:docMk/>
            <pc:sldMasterMk cId="4263151897" sldId="2147483737"/>
            <pc:sldLayoutMk cId="480561148" sldId="2147483752"/>
          </pc:sldLayoutMkLst>
        </pc:sldLayoutChg>
        <pc:sldLayoutChg chg="add del">
          <pc:chgData name="Kinter, Billy - RD, NM" userId="1aabe5bc-a093-41b1-af92-529415944fb4" providerId="ADAL" clId="{5479D8E1-B4E2-4B49-8E15-5A381D378F1C}" dt="2023-12-08T20:21:40.268" v="1459" actId="47"/>
          <pc:sldLayoutMkLst>
            <pc:docMk/>
            <pc:sldMasterMk cId="4263151897" sldId="2147483737"/>
            <pc:sldLayoutMk cId="4083186792" sldId="2147483753"/>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2C36FD5-D1A5-4856-A8E4-08B14434752A}"/>
              </a:ext>
            </a:extLst>
          </p:cNvPr>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ADA8612D-EAB5-4EE7-9EB6-233CD53C535D}"/>
              </a:ext>
            </a:extLst>
          </p:cNvPr>
          <p:cNvSpPr>
            <a:spLocks noGrp="1"/>
          </p:cNvSpPr>
          <p:nvPr>
            <p:ph type="dt" sz="quarter" idx="1"/>
          </p:nvPr>
        </p:nvSpPr>
        <p:spPr>
          <a:xfrm>
            <a:off x="4143375" y="0"/>
            <a:ext cx="3170238" cy="481013"/>
          </a:xfrm>
          <a:prstGeom prst="rect">
            <a:avLst/>
          </a:prstGeom>
        </p:spPr>
        <p:txBody>
          <a:bodyPr vert="horz" lIns="91440" tIns="45720" rIns="91440" bIns="45720" rtlCol="0"/>
          <a:lstStyle>
            <a:lvl1pPr algn="r">
              <a:defRPr sz="1200"/>
            </a:lvl1pPr>
          </a:lstStyle>
          <a:p>
            <a:fld id="{658E7279-CF4F-49C1-964F-64DB8BF82E20}" type="datetimeFigureOut">
              <a:rPr lang="en-US" smtClean="0"/>
              <a:t>12/8/2023</a:t>
            </a:fld>
            <a:endParaRPr lang="en-US" dirty="0"/>
          </a:p>
        </p:txBody>
      </p:sp>
      <p:sp>
        <p:nvSpPr>
          <p:cNvPr id="4" name="Footer Placeholder 3">
            <a:extLst>
              <a:ext uri="{FF2B5EF4-FFF2-40B4-BE49-F238E27FC236}">
                <a16:creationId xmlns:a16="http://schemas.microsoft.com/office/drawing/2014/main" id="{D7F09DA9-C373-4974-B5A2-9E527DBDB264}"/>
              </a:ext>
            </a:extLst>
          </p:cNvPr>
          <p:cNvSpPr>
            <a:spLocks noGrp="1"/>
          </p:cNvSpPr>
          <p:nvPr>
            <p:ph type="ftr" sz="quarter" idx="2"/>
          </p:nvPr>
        </p:nvSpPr>
        <p:spPr>
          <a:xfrm>
            <a:off x="0" y="9120188"/>
            <a:ext cx="3170238" cy="481012"/>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10451901-E5F8-4763-BD88-AAC3EC2412F9}"/>
              </a:ext>
            </a:extLst>
          </p:cNvPr>
          <p:cNvSpPr>
            <a:spLocks noGrp="1"/>
          </p:cNvSpPr>
          <p:nvPr>
            <p:ph type="sldNum" sz="quarter" idx="3"/>
          </p:nvPr>
        </p:nvSpPr>
        <p:spPr>
          <a:xfrm>
            <a:off x="4143375" y="9120188"/>
            <a:ext cx="3170238" cy="481012"/>
          </a:xfrm>
          <a:prstGeom prst="rect">
            <a:avLst/>
          </a:prstGeom>
        </p:spPr>
        <p:txBody>
          <a:bodyPr vert="horz" lIns="91440" tIns="45720" rIns="91440" bIns="45720" rtlCol="0" anchor="b"/>
          <a:lstStyle>
            <a:lvl1pPr algn="r">
              <a:defRPr sz="1200"/>
            </a:lvl1pPr>
          </a:lstStyle>
          <a:p>
            <a:fld id="{AB17BC24-553A-4DFC-B074-62AF28331953}" type="slidenum">
              <a:rPr lang="en-US" smtClean="0"/>
              <a:t>‹#›</a:t>
            </a:fld>
            <a:endParaRPr lang="en-US" dirty="0"/>
          </a:p>
        </p:txBody>
      </p:sp>
    </p:spTree>
    <p:extLst>
      <p:ext uri="{BB962C8B-B14F-4D97-AF65-F5344CB8AC3E}">
        <p14:creationId xmlns:p14="http://schemas.microsoft.com/office/powerpoint/2010/main" val="31160467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B00F8FF0-80EA-8D46-ADCE-C172378CB1FD}" type="datetimeFigureOut">
              <a:rPr lang="en-US" smtClean="0"/>
              <a:t>12/8/2023</a:t>
            </a:fld>
            <a:endParaRPr lang="en-US" dirty="0"/>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1EEA0FA1-ADE9-0647-BE3D-7CA3179F4500}" type="slidenum">
              <a:rPr lang="en-US" smtClean="0"/>
              <a:t>‹#›</a:t>
            </a:fld>
            <a:endParaRPr lang="en-US" dirty="0"/>
          </a:p>
        </p:txBody>
      </p:sp>
    </p:spTree>
    <p:extLst>
      <p:ext uri="{BB962C8B-B14F-4D97-AF65-F5344CB8AC3E}">
        <p14:creationId xmlns:p14="http://schemas.microsoft.com/office/powerpoint/2010/main" val="22792291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79E69FE-F523-43C8-9366-8E7E64874CD0}" type="slidenum">
              <a:rPr lang="en-US" smtClean="0"/>
              <a:pPr/>
              <a:t>1</a:t>
            </a:fld>
            <a:endParaRPr lang="en-US" dirty="0"/>
          </a:p>
        </p:txBody>
      </p:sp>
    </p:spTree>
    <p:extLst>
      <p:ext uri="{BB962C8B-B14F-4D97-AF65-F5344CB8AC3E}">
        <p14:creationId xmlns:p14="http://schemas.microsoft.com/office/powerpoint/2010/main" val="11039916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5"/>
          </p:nvPr>
        </p:nvSpPr>
        <p:spPr/>
        <p:txBody>
          <a:bodyPr/>
          <a:lstStyle/>
          <a:p>
            <a:fld id="{1EEA0FA1-ADE9-0647-BE3D-7CA3179F4500}" type="slidenum">
              <a:rPr lang="en-US" smtClean="0"/>
              <a:t>36</a:t>
            </a:fld>
            <a:endParaRPr lang="en-US" dirty="0"/>
          </a:p>
        </p:txBody>
      </p:sp>
    </p:spTree>
    <p:extLst>
      <p:ext uri="{BB962C8B-B14F-4D97-AF65-F5344CB8AC3E}">
        <p14:creationId xmlns:p14="http://schemas.microsoft.com/office/powerpoint/2010/main" val="17515065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9E69FE-F523-43C8-9366-8E7E64874CD0}"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3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370427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the national level, programs and services are delivered through three agencies.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EA0FA1-ADE9-0647-BE3D-7CA3179F450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8018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2" name="Google Shape;142;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30</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3" name="Google Shape;173;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3" name="Google Shape;173;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992188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8" name="Google Shape;188;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956672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8" name="Google Shape;188;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050366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8" name="Google Shape;188;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1656462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5.jp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5.jp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31.jp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8.jpeg"/><Relationship Id="rId1" Type="http://schemas.openxmlformats.org/officeDocument/2006/relationships/slideMaster" Target="../slideMasters/slideMaster1.xml"/><Relationship Id="rId5" Type="http://schemas.openxmlformats.org/officeDocument/2006/relationships/image" Target="../media/image10.png"/><Relationship Id="rId4" Type="http://schemas.openxmlformats.org/officeDocument/2006/relationships/image" Target="../media/image9.jpg"/></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slideMaster" Target="../slideMasters/slideMaster3.xml"/><Relationship Id="rId4" Type="http://schemas.openxmlformats.org/officeDocument/2006/relationships/image" Target="../media/image37.pn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8.jpeg"/><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9.jpeg"/><Relationship Id="rId1" Type="http://schemas.openxmlformats.org/officeDocument/2006/relationships/slideMaster" Target="../slideMasters/slideMaster3.xml"/><Relationship Id="rId4" Type="http://schemas.openxmlformats.org/officeDocument/2006/relationships/image" Target="../media/image37.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40.jpeg"/><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35.png"/><Relationship Id="rId1" Type="http://schemas.openxmlformats.org/officeDocument/2006/relationships/slideMaster" Target="../slideMasters/slideMaster3.xml"/><Relationship Id="rId4" Type="http://schemas.openxmlformats.org/officeDocument/2006/relationships/image" Target="../media/image37.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42.jpe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48.jpeg"/><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7.jpeg"/><Relationship Id="rId1" Type="http://schemas.openxmlformats.org/officeDocument/2006/relationships/slideMaster" Target="../slideMasters/slideMaster4.xml"/><Relationship Id="rId5" Type="http://schemas.openxmlformats.org/officeDocument/2006/relationships/image" Target="../media/image59.png"/><Relationship Id="rId4" Type="http://schemas.openxmlformats.org/officeDocument/2006/relationships/image" Target="../media/image58.jpe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11.jpeg"/><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1">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3BFEAF4-02AA-0F40-BFF3-2A525266F72A}"/>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b="-790"/>
          <a:stretch/>
        </p:blipFill>
        <p:spPr>
          <a:xfrm>
            <a:off x="0" y="1"/>
            <a:ext cx="12192001" cy="4540330"/>
          </a:xfrm>
          <a:prstGeom prst="rect">
            <a:avLst/>
          </a:prstGeom>
        </p:spPr>
      </p:pic>
      <p:pic>
        <p:nvPicPr>
          <p:cNvPr id="4" name="Picture 3" descr="A close up of a logo&#10;&#10;Description automatically generated">
            <a:extLst>
              <a:ext uri="{FF2B5EF4-FFF2-40B4-BE49-F238E27FC236}">
                <a16:creationId xmlns:a16="http://schemas.microsoft.com/office/drawing/2014/main" id="{AC1D5D76-8FDE-D54E-B67E-1CF2D13E05F6}"/>
              </a:ext>
            </a:extLst>
          </p:cNvPr>
          <p:cNvPicPr>
            <a:picLocks noChangeAspect="1"/>
          </p:cNvPicPr>
          <p:nvPr userDrawn="1"/>
        </p:nvPicPr>
        <p:blipFill>
          <a:blip r:embed="rId3"/>
          <a:stretch>
            <a:fillRect/>
          </a:stretch>
        </p:blipFill>
        <p:spPr>
          <a:xfrm>
            <a:off x="0" y="4470399"/>
            <a:ext cx="12192000" cy="2387600"/>
          </a:xfrm>
          <a:prstGeom prst="rect">
            <a:avLst/>
          </a:prstGeom>
        </p:spPr>
      </p:pic>
      <p:sp>
        <p:nvSpPr>
          <p:cNvPr id="17" name="Title 1">
            <a:extLst>
              <a:ext uri="{FF2B5EF4-FFF2-40B4-BE49-F238E27FC236}">
                <a16:creationId xmlns:a16="http://schemas.microsoft.com/office/drawing/2014/main" id="{2EF410E2-CBF8-7442-8069-B84D7FB890A8}"/>
              </a:ext>
            </a:extLst>
          </p:cNvPr>
          <p:cNvSpPr>
            <a:spLocks noGrp="1"/>
          </p:cNvSpPr>
          <p:nvPr>
            <p:ph type="ctrTitle"/>
          </p:nvPr>
        </p:nvSpPr>
        <p:spPr>
          <a:xfrm>
            <a:off x="4880238" y="4831424"/>
            <a:ext cx="6841861" cy="867123"/>
          </a:xfrm>
          <a:prstGeom prst="rect">
            <a:avLst/>
          </a:prstGeom>
        </p:spPr>
        <p:txBody>
          <a:bodyPr anchor="t">
            <a:noAutofit/>
          </a:bodyPr>
          <a:lstStyle>
            <a:lvl1pPr algn="l">
              <a:defRPr sz="3600">
                <a:solidFill>
                  <a:schemeClr val="bg1"/>
                </a:solidFill>
              </a:defRPr>
            </a:lvl1pPr>
          </a:lstStyle>
          <a:p>
            <a:r>
              <a:rPr lang="en-US" dirty="0"/>
              <a:t>Click to edit Master title style</a:t>
            </a:r>
          </a:p>
        </p:txBody>
      </p:sp>
      <p:sp>
        <p:nvSpPr>
          <p:cNvPr id="18" name="Subtitle 2">
            <a:extLst>
              <a:ext uri="{FF2B5EF4-FFF2-40B4-BE49-F238E27FC236}">
                <a16:creationId xmlns:a16="http://schemas.microsoft.com/office/drawing/2014/main" id="{64BECC53-DE7F-0F4F-8D29-154B7C8B9FE6}"/>
              </a:ext>
            </a:extLst>
          </p:cNvPr>
          <p:cNvSpPr>
            <a:spLocks noGrp="1"/>
          </p:cNvSpPr>
          <p:nvPr>
            <p:ph type="subTitle" idx="1"/>
          </p:nvPr>
        </p:nvSpPr>
        <p:spPr>
          <a:xfrm>
            <a:off x="4880238" y="5486140"/>
            <a:ext cx="6841861" cy="503500"/>
          </a:xfrm>
          <a:prstGeom prst="rect">
            <a:avLst/>
          </a:prstGeom>
        </p:spPr>
        <p:txBody>
          <a:bodyPr anchor="t">
            <a:normAutofit/>
          </a:bodyPr>
          <a:lstStyle>
            <a:lvl1pPr marL="0" indent="0" algn="l">
              <a:buNone/>
              <a:defRPr sz="17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2741444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1">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BCEE57E3-D030-3647-98A4-94A3EF863B09}"/>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14" name="Picture 13" descr="A close up of a logo&#10;&#10;Description automatically generated">
            <a:extLst>
              <a:ext uri="{FF2B5EF4-FFF2-40B4-BE49-F238E27FC236}">
                <a16:creationId xmlns:a16="http://schemas.microsoft.com/office/drawing/2014/main" id="{F4C094D2-B527-9740-9605-C3C2352F8030}"/>
              </a:ext>
            </a:extLst>
          </p:cNvPr>
          <p:cNvPicPr>
            <a:picLocks noChangeAspect="1"/>
          </p:cNvPicPr>
          <p:nvPr userDrawn="1"/>
        </p:nvPicPr>
        <p:blipFill rotWithShape="1">
          <a:blip r:embed="rId3"/>
          <a:srcRect b="74479"/>
          <a:stretch/>
        </p:blipFill>
        <p:spPr>
          <a:xfrm>
            <a:off x="0" y="0"/>
            <a:ext cx="12192000" cy="1750258"/>
          </a:xfrm>
          <a:prstGeom prst="rect">
            <a:avLst/>
          </a:prstGeom>
        </p:spPr>
      </p:pic>
      <p:sp>
        <p:nvSpPr>
          <p:cNvPr id="2" name="Title 1">
            <a:extLst>
              <a:ext uri="{FF2B5EF4-FFF2-40B4-BE49-F238E27FC236}">
                <a16:creationId xmlns:a16="http://schemas.microsoft.com/office/drawing/2014/main" id="{D3091E0A-35E3-8047-B62E-E7DB7B1319E2}"/>
              </a:ext>
            </a:extLst>
          </p:cNvPr>
          <p:cNvSpPr>
            <a:spLocks noGrp="1"/>
          </p:cNvSpPr>
          <p:nvPr>
            <p:ph type="title"/>
          </p:nvPr>
        </p:nvSpPr>
        <p:spPr>
          <a:xfrm>
            <a:off x="838200" y="424695"/>
            <a:ext cx="10515600" cy="1325563"/>
          </a:xfrm>
          <a:prstGeom prst="rect">
            <a:avLst/>
          </a:prstGeom>
        </p:spPr>
        <p:txBody>
          <a:bodyPr>
            <a:normAutofit/>
          </a:bodyPr>
          <a:lstStyle>
            <a:lvl1pPr>
              <a:defRPr sz="2800">
                <a:solidFill>
                  <a:schemeClr val="bg1"/>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05CB8C75-089E-284F-BF0C-EB78761405BD}"/>
              </a:ext>
            </a:extLst>
          </p:cNvPr>
          <p:cNvSpPr>
            <a:spLocks noGrp="1"/>
          </p:cNvSpPr>
          <p:nvPr>
            <p:ph idx="1"/>
          </p:nvPr>
        </p:nvSpPr>
        <p:spPr>
          <a:xfrm>
            <a:off x="838200" y="1979543"/>
            <a:ext cx="10515600" cy="4741931"/>
          </a:xfrm>
          <a:prstGeom prst="rect">
            <a:avLst/>
          </a:prstGeom>
        </p:spPr>
        <p:txBody>
          <a:bodyPr/>
          <a:lstStyle>
            <a:lvl1pPr>
              <a:defRPr sz="1800"/>
            </a:lvl1pPr>
            <a:lvl2pPr>
              <a:defRPr sz="1600"/>
            </a:lvl2pPr>
            <a:lvl3pPr>
              <a:defRPr sz="1400"/>
            </a:lvl3pPr>
            <a:lvl4pPr>
              <a:defRPr sz="1200"/>
            </a:lvl4pPr>
            <a:lvl5pPr>
              <a:defRPr sz="11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Box 10">
            <a:extLst>
              <a:ext uri="{FF2B5EF4-FFF2-40B4-BE49-F238E27FC236}">
                <a16:creationId xmlns:a16="http://schemas.microsoft.com/office/drawing/2014/main" id="{1F5F1FE0-6441-4755-9CB0-4F9BF33259AB}"/>
              </a:ext>
            </a:extLst>
          </p:cNvPr>
          <p:cNvSpPr txBox="1"/>
          <p:nvPr userDrawn="1"/>
        </p:nvSpPr>
        <p:spPr>
          <a:xfrm>
            <a:off x="9643872" y="6559296"/>
            <a:ext cx="2267712" cy="307777"/>
          </a:xfrm>
          <a:prstGeom prst="rect">
            <a:avLst/>
          </a:prstGeom>
          <a:noFill/>
        </p:spPr>
        <p:txBody>
          <a:bodyPr wrap="square" rtlCol="0">
            <a:spAutoFit/>
          </a:bodyPr>
          <a:lstStyle/>
          <a:p>
            <a:pPr algn="r"/>
            <a:r>
              <a:rPr lang="en-US" sz="1400" dirty="0">
                <a:solidFill>
                  <a:schemeClr val="tx1"/>
                </a:solidFill>
              </a:rPr>
              <a:t>Page </a:t>
            </a:r>
            <a:fld id="{817F7560-0CD1-460B-93DC-9A65683800E3}" type="slidenum">
              <a:rPr lang="en-US" sz="1400" smtClean="0">
                <a:solidFill>
                  <a:schemeClr val="tx1"/>
                </a:solidFill>
              </a:rPr>
              <a:t>‹#›</a:t>
            </a:fld>
            <a:endParaRPr lang="en-US" sz="1400" dirty="0">
              <a:solidFill>
                <a:schemeClr val="tx1"/>
              </a:solidFill>
            </a:endParaRPr>
          </a:p>
        </p:txBody>
      </p:sp>
    </p:spTree>
    <p:extLst>
      <p:ext uri="{BB962C8B-B14F-4D97-AF65-F5344CB8AC3E}">
        <p14:creationId xmlns:p14="http://schemas.microsoft.com/office/powerpoint/2010/main" val="34798888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1_Title and Content 1">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BCEE57E3-D030-3647-98A4-94A3EF863B09}"/>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14" name="Picture 13" descr="A close up of a logo&#10;&#10;Description automatically generated">
            <a:extLst>
              <a:ext uri="{FF2B5EF4-FFF2-40B4-BE49-F238E27FC236}">
                <a16:creationId xmlns:a16="http://schemas.microsoft.com/office/drawing/2014/main" id="{F4C094D2-B527-9740-9605-C3C2352F8030}"/>
              </a:ext>
            </a:extLst>
          </p:cNvPr>
          <p:cNvPicPr>
            <a:picLocks noChangeAspect="1"/>
          </p:cNvPicPr>
          <p:nvPr userDrawn="1"/>
        </p:nvPicPr>
        <p:blipFill rotWithShape="1">
          <a:blip r:embed="rId3"/>
          <a:srcRect b="74479"/>
          <a:stretch/>
        </p:blipFill>
        <p:spPr>
          <a:xfrm>
            <a:off x="0" y="0"/>
            <a:ext cx="12192000" cy="1750258"/>
          </a:xfrm>
          <a:prstGeom prst="rect">
            <a:avLst/>
          </a:prstGeom>
        </p:spPr>
      </p:pic>
      <p:sp>
        <p:nvSpPr>
          <p:cNvPr id="2" name="Title 1">
            <a:extLst>
              <a:ext uri="{FF2B5EF4-FFF2-40B4-BE49-F238E27FC236}">
                <a16:creationId xmlns:a16="http://schemas.microsoft.com/office/drawing/2014/main" id="{D3091E0A-35E3-8047-B62E-E7DB7B1319E2}"/>
              </a:ext>
            </a:extLst>
          </p:cNvPr>
          <p:cNvSpPr>
            <a:spLocks noGrp="1"/>
          </p:cNvSpPr>
          <p:nvPr>
            <p:ph type="title"/>
          </p:nvPr>
        </p:nvSpPr>
        <p:spPr>
          <a:xfrm>
            <a:off x="838200" y="424695"/>
            <a:ext cx="10515600" cy="1325563"/>
          </a:xfrm>
          <a:prstGeom prst="rect">
            <a:avLst/>
          </a:prstGeom>
        </p:spPr>
        <p:txBody>
          <a:bodyPr>
            <a:normAutofit/>
          </a:bodyPr>
          <a:lstStyle>
            <a:lvl1pPr>
              <a:defRPr sz="2800">
                <a:solidFill>
                  <a:schemeClr val="bg1"/>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05CB8C75-089E-284F-BF0C-EB78761405BD}"/>
              </a:ext>
            </a:extLst>
          </p:cNvPr>
          <p:cNvSpPr>
            <a:spLocks noGrp="1"/>
          </p:cNvSpPr>
          <p:nvPr>
            <p:ph idx="1"/>
          </p:nvPr>
        </p:nvSpPr>
        <p:spPr>
          <a:xfrm>
            <a:off x="838200" y="1979543"/>
            <a:ext cx="10515600" cy="4741931"/>
          </a:xfrm>
          <a:prstGeom prst="rect">
            <a:avLst/>
          </a:prstGeom>
        </p:spPr>
        <p:txBody>
          <a:bodyPr/>
          <a:lstStyle>
            <a:lvl1pPr>
              <a:defRPr sz="1800"/>
            </a:lvl1pPr>
            <a:lvl2pPr>
              <a:defRPr sz="1600"/>
            </a:lvl2pPr>
            <a:lvl3pPr>
              <a:defRPr sz="1400"/>
            </a:lvl3pPr>
            <a:lvl4pPr>
              <a:defRPr sz="1200"/>
            </a:lvl4pPr>
            <a:lvl5pPr>
              <a:defRPr sz="11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Box 10">
            <a:extLst>
              <a:ext uri="{FF2B5EF4-FFF2-40B4-BE49-F238E27FC236}">
                <a16:creationId xmlns:a16="http://schemas.microsoft.com/office/drawing/2014/main" id="{1F5F1FE0-6441-4755-9CB0-4F9BF33259AB}"/>
              </a:ext>
            </a:extLst>
          </p:cNvPr>
          <p:cNvSpPr txBox="1"/>
          <p:nvPr userDrawn="1"/>
        </p:nvSpPr>
        <p:spPr>
          <a:xfrm>
            <a:off x="9643872" y="6559296"/>
            <a:ext cx="2267712" cy="307777"/>
          </a:xfrm>
          <a:prstGeom prst="rect">
            <a:avLst/>
          </a:prstGeom>
          <a:noFill/>
        </p:spPr>
        <p:txBody>
          <a:bodyPr wrap="square" rtlCol="0">
            <a:spAutoFit/>
          </a:bodyPr>
          <a:lstStyle/>
          <a:p>
            <a:pPr algn="r"/>
            <a:r>
              <a:rPr lang="en-US" sz="1400" dirty="0">
                <a:solidFill>
                  <a:schemeClr val="tx1"/>
                </a:solidFill>
              </a:rPr>
              <a:t>Page </a:t>
            </a:r>
            <a:fld id="{817F7560-0CD1-460B-93DC-9A65683800E3}" type="slidenum">
              <a:rPr lang="en-US" sz="1400" smtClean="0">
                <a:solidFill>
                  <a:schemeClr val="tx1"/>
                </a:solidFill>
              </a:rPr>
              <a:t>‹#›</a:t>
            </a:fld>
            <a:endParaRPr lang="en-US" sz="1400" dirty="0">
              <a:solidFill>
                <a:schemeClr val="tx1"/>
              </a:solidFill>
            </a:endParaRPr>
          </a:p>
        </p:txBody>
      </p:sp>
    </p:spTree>
    <p:extLst>
      <p:ext uri="{BB962C8B-B14F-4D97-AF65-F5344CB8AC3E}">
        <p14:creationId xmlns:p14="http://schemas.microsoft.com/office/powerpoint/2010/main" val="3849340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2">
    <p:spTree>
      <p:nvGrpSpPr>
        <p:cNvPr id="1" name=""/>
        <p:cNvGrpSpPr/>
        <p:nvPr/>
      </p:nvGrpSpPr>
      <p:grpSpPr>
        <a:xfrm>
          <a:off x="0" y="0"/>
          <a:ext cx="0" cy="0"/>
          <a:chOff x="0" y="0"/>
          <a:chExt cx="0" cy="0"/>
        </a:xfrm>
      </p:grpSpPr>
      <p:pic>
        <p:nvPicPr>
          <p:cNvPr id="4" name="Picture 3" descr="A close up of a logo&#10;&#10;Description automatically generated">
            <a:extLst>
              <a:ext uri="{FF2B5EF4-FFF2-40B4-BE49-F238E27FC236}">
                <a16:creationId xmlns:a16="http://schemas.microsoft.com/office/drawing/2014/main" id="{63391934-47CE-984D-9759-E3A6F9D7CDC1}"/>
              </a:ext>
            </a:extLst>
          </p:cNvPr>
          <p:cNvPicPr>
            <a:picLocks noChangeAspect="1"/>
          </p:cNvPicPr>
          <p:nvPr userDrawn="1"/>
        </p:nvPicPr>
        <p:blipFill>
          <a:blip r:embed="rId2"/>
          <a:stretch>
            <a:fillRect/>
          </a:stretch>
        </p:blipFill>
        <p:spPr>
          <a:xfrm>
            <a:off x="0" y="0"/>
            <a:ext cx="12192000" cy="1765300"/>
          </a:xfrm>
          <a:prstGeom prst="rect">
            <a:avLst/>
          </a:prstGeom>
        </p:spPr>
      </p:pic>
      <p:sp>
        <p:nvSpPr>
          <p:cNvPr id="9" name="Rectangle 8">
            <a:extLst>
              <a:ext uri="{FF2B5EF4-FFF2-40B4-BE49-F238E27FC236}">
                <a16:creationId xmlns:a16="http://schemas.microsoft.com/office/drawing/2014/main" id="{D61ABFE1-3896-CD45-A87D-3DA4DFCE489D}"/>
              </a:ext>
            </a:extLst>
          </p:cNvPr>
          <p:cNvSpPr/>
          <p:nvPr userDrawn="1"/>
        </p:nvSpPr>
        <p:spPr>
          <a:xfrm>
            <a:off x="0" y="-2"/>
            <a:ext cx="12192000" cy="1750259"/>
          </a:xfrm>
          <a:prstGeom prst="rect">
            <a:avLst/>
          </a:prstGeom>
          <a:solidFill>
            <a:srgbClr val="16254C">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05CB8C75-089E-284F-BF0C-EB78761405BD}"/>
              </a:ext>
            </a:extLst>
          </p:cNvPr>
          <p:cNvSpPr>
            <a:spLocks noGrp="1"/>
          </p:cNvSpPr>
          <p:nvPr>
            <p:ph idx="1"/>
          </p:nvPr>
        </p:nvSpPr>
        <p:spPr>
          <a:xfrm>
            <a:off x="838200" y="1979543"/>
            <a:ext cx="10515600" cy="4741931"/>
          </a:xfrm>
          <a:prstGeom prst="rect">
            <a:avLst/>
          </a:prstGeom>
        </p:spPr>
        <p:txBody>
          <a:bodyPr/>
          <a:lstStyle>
            <a:lvl1pPr>
              <a:defRPr sz="1800"/>
            </a:lvl1pPr>
            <a:lvl2pPr>
              <a:defRPr sz="1600"/>
            </a:lvl2pPr>
            <a:lvl3pPr>
              <a:defRPr sz="1400"/>
            </a:lvl3pPr>
            <a:lvl4pPr>
              <a:defRPr sz="1200"/>
            </a:lvl4pPr>
            <a:lvl5pPr>
              <a:defRPr sz="11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itle 1">
            <a:extLst>
              <a:ext uri="{FF2B5EF4-FFF2-40B4-BE49-F238E27FC236}">
                <a16:creationId xmlns:a16="http://schemas.microsoft.com/office/drawing/2014/main" id="{A703AEF7-F590-D544-8496-ABE8662B6EF0}"/>
              </a:ext>
            </a:extLst>
          </p:cNvPr>
          <p:cNvSpPr>
            <a:spLocks noGrp="1"/>
          </p:cNvSpPr>
          <p:nvPr>
            <p:ph type="title"/>
          </p:nvPr>
        </p:nvSpPr>
        <p:spPr>
          <a:xfrm>
            <a:off x="838200" y="424695"/>
            <a:ext cx="10515600" cy="1325563"/>
          </a:xfrm>
          <a:prstGeom prst="rect">
            <a:avLst/>
          </a:prstGeom>
        </p:spPr>
        <p:txBody>
          <a:bodyPr>
            <a:normAutofit/>
          </a:bodyPr>
          <a:lstStyle>
            <a:lvl1pPr>
              <a:defRPr sz="2800">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26354946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3">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6C782F7-EE6C-F34D-9B9A-A71E3179B42F}"/>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11" name="Content Placeholder 2">
            <a:extLst>
              <a:ext uri="{FF2B5EF4-FFF2-40B4-BE49-F238E27FC236}">
                <a16:creationId xmlns:a16="http://schemas.microsoft.com/office/drawing/2014/main" id="{61435897-19FB-8A47-B753-A3F4E087F40C}"/>
              </a:ext>
            </a:extLst>
          </p:cNvPr>
          <p:cNvSpPr>
            <a:spLocks noGrp="1"/>
          </p:cNvSpPr>
          <p:nvPr>
            <p:ph idx="1"/>
          </p:nvPr>
        </p:nvSpPr>
        <p:spPr>
          <a:xfrm>
            <a:off x="838200" y="1979543"/>
            <a:ext cx="10515600" cy="4741931"/>
          </a:xfrm>
          <a:prstGeom prst="rect">
            <a:avLst/>
          </a:prstGeom>
        </p:spPr>
        <p:txBody>
          <a:bodyPr/>
          <a:lstStyle>
            <a:lvl1pPr>
              <a:defRPr sz="1800"/>
            </a:lvl1pPr>
            <a:lvl2pPr>
              <a:defRPr sz="1600"/>
            </a:lvl2pPr>
            <a:lvl3pPr>
              <a:defRPr sz="1400"/>
            </a:lvl3pPr>
            <a:lvl4pPr>
              <a:defRPr sz="1200"/>
            </a:lvl4pPr>
            <a:lvl5pPr>
              <a:defRPr sz="11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Title 1">
            <a:extLst>
              <a:ext uri="{FF2B5EF4-FFF2-40B4-BE49-F238E27FC236}">
                <a16:creationId xmlns:a16="http://schemas.microsoft.com/office/drawing/2014/main" id="{2F31BF77-AE00-1242-BA44-6C474D089F76}"/>
              </a:ext>
            </a:extLst>
          </p:cNvPr>
          <p:cNvSpPr>
            <a:spLocks noGrp="1"/>
          </p:cNvSpPr>
          <p:nvPr>
            <p:ph type="title"/>
          </p:nvPr>
        </p:nvSpPr>
        <p:spPr>
          <a:xfrm>
            <a:off x="838200" y="424695"/>
            <a:ext cx="10515600" cy="1325563"/>
          </a:xfrm>
          <a:prstGeom prst="rect">
            <a:avLst/>
          </a:prstGeom>
        </p:spPr>
        <p:txBody>
          <a:bodyPr>
            <a:normAutofit/>
          </a:bodyPr>
          <a:lstStyle>
            <a:lvl1pPr>
              <a:defRPr sz="2800">
                <a:solidFill>
                  <a:schemeClr val="accent1">
                    <a:lumMod val="50000"/>
                  </a:schemeClr>
                </a:solidFill>
              </a:defRPr>
            </a:lvl1pPr>
          </a:lstStyle>
          <a:p>
            <a:r>
              <a:rPr lang="en-US" dirty="0"/>
              <a:t>Click to edit Master title style</a:t>
            </a:r>
          </a:p>
        </p:txBody>
      </p:sp>
      <p:sp>
        <p:nvSpPr>
          <p:cNvPr id="7" name="TextBox 6">
            <a:extLst>
              <a:ext uri="{FF2B5EF4-FFF2-40B4-BE49-F238E27FC236}">
                <a16:creationId xmlns:a16="http://schemas.microsoft.com/office/drawing/2014/main" id="{EDCD844F-5F46-4795-A421-5CA8CDFDDF8B}"/>
              </a:ext>
            </a:extLst>
          </p:cNvPr>
          <p:cNvSpPr txBox="1"/>
          <p:nvPr userDrawn="1"/>
        </p:nvSpPr>
        <p:spPr>
          <a:xfrm>
            <a:off x="9643872" y="6559296"/>
            <a:ext cx="2267712" cy="307777"/>
          </a:xfrm>
          <a:prstGeom prst="rect">
            <a:avLst/>
          </a:prstGeom>
          <a:noFill/>
        </p:spPr>
        <p:txBody>
          <a:bodyPr wrap="square" rtlCol="0">
            <a:spAutoFit/>
          </a:bodyPr>
          <a:lstStyle/>
          <a:p>
            <a:pPr algn="r"/>
            <a:r>
              <a:rPr lang="en-US" sz="1400" dirty="0">
                <a:solidFill>
                  <a:schemeClr val="tx1"/>
                </a:solidFill>
              </a:rPr>
              <a:t>Page </a:t>
            </a:r>
            <a:fld id="{817F7560-0CD1-460B-93DC-9A65683800E3}" type="slidenum">
              <a:rPr lang="en-US" sz="1400" smtClean="0">
                <a:solidFill>
                  <a:schemeClr val="tx1"/>
                </a:solidFill>
              </a:rPr>
              <a:t>‹#›</a:t>
            </a:fld>
            <a:endParaRPr lang="en-US" sz="1400" dirty="0">
              <a:solidFill>
                <a:schemeClr val="tx1"/>
              </a:solidFill>
            </a:endParaRPr>
          </a:p>
        </p:txBody>
      </p:sp>
      <p:sp>
        <p:nvSpPr>
          <p:cNvPr id="8" name="TextBox 7">
            <a:extLst>
              <a:ext uri="{FF2B5EF4-FFF2-40B4-BE49-F238E27FC236}">
                <a16:creationId xmlns:a16="http://schemas.microsoft.com/office/drawing/2014/main" id="{3B388426-DA31-4386-9A04-2F9EA6A7CD18}"/>
              </a:ext>
            </a:extLst>
          </p:cNvPr>
          <p:cNvSpPr txBox="1"/>
          <p:nvPr userDrawn="1"/>
        </p:nvSpPr>
        <p:spPr>
          <a:xfrm>
            <a:off x="291148" y="6559296"/>
            <a:ext cx="9413684" cy="307777"/>
          </a:xfrm>
          <a:prstGeom prst="rect">
            <a:avLst/>
          </a:prstGeom>
          <a:noFill/>
        </p:spPr>
        <p:txBody>
          <a:bodyPr wrap="square" rtlCol="0">
            <a:spAutoFit/>
          </a:bodyPr>
          <a:lstStyle/>
          <a:p>
            <a:r>
              <a:rPr lang="en-US" sz="1400" dirty="0">
                <a:solidFill>
                  <a:schemeClr val="tx1"/>
                </a:solidFill>
              </a:rPr>
              <a:t>Insert event name &amp; date (See slide 2 on how to edit)</a:t>
            </a:r>
          </a:p>
        </p:txBody>
      </p:sp>
    </p:spTree>
    <p:extLst>
      <p:ext uri="{BB962C8B-B14F-4D97-AF65-F5344CB8AC3E}">
        <p14:creationId xmlns:p14="http://schemas.microsoft.com/office/powerpoint/2010/main" val="3962154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hoto 1">
    <p:spTree>
      <p:nvGrpSpPr>
        <p:cNvPr id="1" name=""/>
        <p:cNvGrpSpPr/>
        <p:nvPr/>
      </p:nvGrpSpPr>
      <p:grpSpPr>
        <a:xfrm>
          <a:off x="0" y="0"/>
          <a:ext cx="0" cy="0"/>
          <a:chOff x="0" y="0"/>
          <a:chExt cx="0" cy="0"/>
        </a:xfrm>
      </p:grpSpPr>
      <p:pic>
        <p:nvPicPr>
          <p:cNvPr id="8" name="Picture 7" descr="A close up of a logo&#10;&#10;Description automatically generated">
            <a:extLst>
              <a:ext uri="{FF2B5EF4-FFF2-40B4-BE49-F238E27FC236}">
                <a16:creationId xmlns:a16="http://schemas.microsoft.com/office/drawing/2014/main" id="{54C2ABA9-5C4D-CB43-BB22-06756DE8CACB}"/>
              </a:ext>
            </a:extLst>
          </p:cNvPr>
          <p:cNvPicPr>
            <a:picLocks noChangeAspect="1"/>
          </p:cNvPicPr>
          <p:nvPr userDrawn="1"/>
        </p:nvPicPr>
        <p:blipFill rotWithShape="1">
          <a:blip r:embed="rId2"/>
          <a:srcRect l="59479" t="92682" b="3"/>
          <a:stretch/>
        </p:blipFill>
        <p:spPr>
          <a:xfrm>
            <a:off x="7251698" y="6356348"/>
            <a:ext cx="4940302" cy="501652"/>
          </a:xfrm>
          <a:prstGeom prst="rect">
            <a:avLst/>
          </a:prstGeom>
        </p:spPr>
      </p:pic>
      <p:sp>
        <p:nvSpPr>
          <p:cNvPr id="13" name="Picture Placeholder 12">
            <a:extLst>
              <a:ext uri="{FF2B5EF4-FFF2-40B4-BE49-F238E27FC236}">
                <a16:creationId xmlns:a16="http://schemas.microsoft.com/office/drawing/2014/main" id="{C09F5A4F-D933-A144-B5A8-E90EFA9B2838}"/>
              </a:ext>
            </a:extLst>
          </p:cNvPr>
          <p:cNvSpPr>
            <a:spLocks noGrp="1"/>
          </p:cNvSpPr>
          <p:nvPr>
            <p:ph type="pic" sz="quarter" idx="13"/>
          </p:nvPr>
        </p:nvSpPr>
        <p:spPr>
          <a:xfrm>
            <a:off x="7251700" y="-1"/>
            <a:ext cx="4940300" cy="6356349"/>
          </a:xfrm>
          <a:prstGeom prst="rect">
            <a:avLst/>
          </a:prstGeom>
        </p:spPr>
        <p:txBody>
          <a:bodyPr/>
          <a:lstStyle/>
          <a:p>
            <a:endParaRPr lang="en-US" dirty="0"/>
          </a:p>
        </p:txBody>
      </p:sp>
      <p:sp>
        <p:nvSpPr>
          <p:cNvPr id="2" name="Title 1">
            <a:extLst>
              <a:ext uri="{FF2B5EF4-FFF2-40B4-BE49-F238E27FC236}">
                <a16:creationId xmlns:a16="http://schemas.microsoft.com/office/drawing/2014/main" id="{826FEB6D-8189-8641-8F08-BA2ABC003E5D}"/>
              </a:ext>
            </a:extLst>
          </p:cNvPr>
          <p:cNvSpPr>
            <a:spLocks noGrp="1"/>
          </p:cNvSpPr>
          <p:nvPr>
            <p:ph type="title"/>
          </p:nvPr>
        </p:nvSpPr>
        <p:spPr>
          <a:xfrm>
            <a:off x="838200" y="365125"/>
            <a:ext cx="5905500" cy="1325563"/>
          </a:xfrm>
          <a:prstGeom prst="rect">
            <a:avLst/>
          </a:prstGeom>
        </p:spPr>
        <p:txBody>
          <a:bodyPr/>
          <a:lstStyle>
            <a:lvl1pPr>
              <a:defRPr>
                <a:solidFill>
                  <a:schemeClr val="accent1">
                    <a:lumMod val="50000"/>
                  </a:schemeClr>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0860CD08-6C04-7A41-BF25-E80EB1CD684F}"/>
              </a:ext>
            </a:extLst>
          </p:cNvPr>
          <p:cNvSpPr>
            <a:spLocks noGrp="1"/>
          </p:cNvSpPr>
          <p:nvPr>
            <p:ph sz="half" idx="1"/>
          </p:nvPr>
        </p:nvSpPr>
        <p:spPr>
          <a:xfrm>
            <a:off x="838200" y="1825625"/>
            <a:ext cx="5905500" cy="4067175"/>
          </a:xfrm>
          <a:prstGeom prst="rect">
            <a:avLst/>
          </a:prstGeo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132671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hoto 2">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C09F5A4F-D933-A144-B5A8-E90EFA9B2838}"/>
              </a:ext>
            </a:extLst>
          </p:cNvPr>
          <p:cNvSpPr>
            <a:spLocks noGrp="1"/>
          </p:cNvSpPr>
          <p:nvPr>
            <p:ph type="pic" sz="quarter" idx="13"/>
          </p:nvPr>
        </p:nvSpPr>
        <p:spPr>
          <a:xfrm>
            <a:off x="7251700" y="0"/>
            <a:ext cx="4940300" cy="6356350"/>
          </a:xfrm>
          <a:prstGeom prst="rect">
            <a:avLst/>
          </a:prstGeom>
        </p:spPr>
        <p:txBody>
          <a:bodyPr/>
          <a:lstStyle/>
          <a:p>
            <a:endParaRPr lang="en-US" dirty="0"/>
          </a:p>
        </p:txBody>
      </p:sp>
      <p:pic>
        <p:nvPicPr>
          <p:cNvPr id="6" name="Picture 5" descr="A close up of a logo&#10;&#10;Description automatically generated">
            <a:extLst>
              <a:ext uri="{FF2B5EF4-FFF2-40B4-BE49-F238E27FC236}">
                <a16:creationId xmlns:a16="http://schemas.microsoft.com/office/drawing/2014/main" id="{C7733AF9-8907-974C-9A57-1ADEA4A79F51}"/>
              </a:ext>
            </a:extLst>
          </p:cNvPr>
          <p:cNvPicPr>
            <a:picLocks noChangeAspect="1"/>
          </p:cNvPicPr>
          <p:nvPr userDrawn="1"/>
        </p:nvPicPr>
        <p:blipFill>
          <a:blip r:embed="rId2"/>
          <a:stretch>
            <a:fillRect/>
          </a:stretch>
        </p:blipFill>
        <p:spPr>
          <a:xfrm>
            <a:off x="0" y="6356350"/>
            <a:ext cx="12192000" cy="501650"/>
          </a:xfrm>
          <a:prstGeom prst="rect">
            <a:avLst/>
          </a:prstGeom>
        </p:spPr>
      </p:pic>
      <p:sp>
        <p:nvSpPr>
          <p:cNvPr id="4" name="Rectangle 3">
            <a:extLst>
              <a:ext uri="{FF2B5EF4-FFF2-40B4-BE49-F238E27FC236}">
                <a16:creationId xmlns:a16="http://schemas.microsoft.com/office/drawing/2014/main" id="{E18A9605-9059-0A48-A054-AE711B4FB4D4}"/>
              </a:ext>
            </a:extLst>
          </p:cNvPr>
          <p:cNvSpPr/>
          <p:nvPr userDrawn="1"/>
        </p:nvSpPr>
        <p:spPr>
          <a:xfrm>
            <a:off x="0" y="6356350"/>
            <a:ext cx="12192000" cy="501650"/>
          </a:xfrm>
          <a:prstGeom prst="rect">
            <a:avLst/>
          </a:prstGeom>
          <a:solidFill>
            <a:srgbClr val="16254C">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26FEB6D-8189-8641-8F08-BA2ABC003E5D}"/>
              </a:ext>
            </a:extLst>
          </p:cNvPr>
          <p:cNvSpPr>
            <a:spLocks noGrp="1"/>
          </p:cNvSpPr>
          <p:nvPr>
            <p:ph type="title"/>
          </p:nvPr>
        </p:nvSpPr>
        <p:spPr>
          <a:xfrm>
            <a:off x="838200" y="365125"/>
            <a:ext cx="5905500" cy="1325563"/>
          </a:xfrm>
          <a:prstGeom prst="rect">
            <a:avLst/>
          </a:prstGeom>
        </p:spPr>
        <p:txBody>
          <a:bodyPr/>
          <a:lstStyle>
            <a:lvl1pPr>
              <a:defRPr>
                <a:solidFill>
                  <a:schemeClr val="accent1">
                    <a:lumMod val="50000"/>
                  </a:schemeClr>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0860CD08-6C04-7A41-BF25-E80EB1CD684F}"/>
              </a:ext>
            </a:extLst>
          </p:cNvPr>
          <p:cNvSpPr>
            <a:spLocks noGrp="1"/>
          </p:cNvSpPr>
          <p:nvPr>
            <p:ph sz="half" idx="1"/>
          </p:nvPr>
        </p:nvSpPr>
        <p:spPr>
          <a:xfrm>
            <a:off x="838200" y="1825625"/>
            <a:ext cx="5905500" cy="4067175"/>
          </a:xfrm>
          <a:prstGeom prst="rect">
            <a:avLst/>
          </a:prstGeo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Box 7">
            <a:extLst>
              <a:ext uri="{FF2B5EF4-FFF2-40B4-BE49-F238E27FC236}">
                <a16:creationId xmlns:a16="http://schemas.microsoft.com/office/drawing/2014/main" id="{6F37BE72-97C4-4037-AD3F-630B9F5B947A}"/>
              </a:ext>
            </a:extLst>
          </p:cNvPr>
          <p:cNvSpPr txBox="1"/>
          <p:nvPr userDrawn="1"/>
        </p:nvSpPr>
        <p:spPr>
          <a:xfrm>
            <a:off x="9643872" y="6559296"/>
            <a:ext cx="2267712" cy="307777"/>
          </a:xfrm>
          <a:prstGeom prst="rect">
            <a:avLst/>
          </a:prstGeom>
          <a:noFill/>
        </p:spPr>
        <p:txBody>
          <a:bodyPr wrap="square" rtlCol="0">
            <a:spAutoFit/>
          </a:bodyPr>
          <a:lstStyle/>
          <a:p>
            <a:pPr algn="r"/>
            <a:r>
              <a:rPr lang="en-US" sz="1400" dirty="0">
                <a:solidFill>
                  <a:schemeClr val="bg1"/>
                </a:solidFill>
              </a:rPr>
              <a:t>Page </a:t>
            </a:r>
            <a:fld id="{817F7560-0CD1-460B-93DC-9A65683800E3}" type="slidenum">
              <a:rPr lang="en-US" sz="1400" smtClean="0">
                <a:solidFill>
                  <a:schemeClr val="bg1"/>
                </a:solidFill>
              </a:rPr>
              <a:t>‹#›</a:t>
            </a:fld>
            <a:endParaRPr lang="en-US" sz="1400" dirty="0">
              <a:solidFill>
                <a:schemeClr val="bg1"/>
              </a:solidFill>
            </a:endParaRPr>
          </a:p>
        </p:txBody>
      </p:sp>
      <p:sp>
        <p:nvSpPr>
          <p:cNvPr id="9" name="TextBox 8">
            <a:extLst>
              <a:ext uri="{FF2B5EF4-FFF2-40B4-BE49-F238E27FC236}">
                <a16:creationId xmlns:a16="http://schemas.microsoft.com/office/drawing/2014/main" id="{705E0667-9525-46A1-89B7-C31E61448771}"/>
              </a:ext>
            </a:extLst>
          </p:cNvPr>
          <p:cNvSpPr txBox="1"/>
          <p:nvPr userDrawn="1"/>
        </p:nvSpPr>
        <p:spPr>
          <a:xfrm>
            <a:off x="291148" y="6559296"/>
            <a:ext cx="9413684" cy="307777"/>
          </a:xfrm>
          <a:prstGeom prst="rect">
            <a:avLst/>
          </a:prstGeom>
          <a:noFill/>
        </p:spPr>
        <p:txBody>
          <a:bodyPr wrap="square" rtlCol="0">
            <a:spAutoFit/>
          </a:bodyPr>
          <a:lstStyle/>
          <a:p>
            <a:r>
              <a:rPr lang="en-US" sz="1400" dirty="0">
                <a:solidFill>
                  <a:schemeClr val="bg1"/>
                </a:solidFill>
              </a:rPr>
              <a:t>Insert event name &amp; date (See slide 2 on how to edit)</a:t>
            </a:r>
          </a:p>
        </p:txBody>
      </p:sp>
    </p:spTree>
    <p:extLst>
      <p:ext uri="{BB962C8B-B14F-4D97-AF65-F5344CB8AC3E}">
        <p14:creationId xmlns:p14="http://schemas.microsoft.com/office/powerpoint/2010/main" val="37312498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Photo 2">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C09F5A4F-D933-A144-B5A8-E90EFA9B2838}"/>
              </a:ext>
            </a:extLst>
          </p:cNvPr>
          <p:cNvSpPr>
            <a:spLocks noGrp="1"/>
          </p:cNvSpPr>
          <p:nvPr>
            <p:ph type="pic" sz="quarter" idx="13"/>
          </p:nvPr>
        </p:nvSpPr>
        <p:spPr>
          <a:xfrm>
            <a:off x="7251700" y="0"/>
            <a:ext cx="4940300" cy="6356350"/>
          </a:xfrm>
          <a:prstGeom prst="rect">
            <a:avLst/>
          </a:prstGeom>
        </p:spPr>
        <p:txBody>
          <a:bodyPr/>
          <a:lstStyle/>
          <a:p>
            <a:endParaRPr lang="en-US" dirty="0"/>
          </a:p>
        </p:txBody>
      </p:sp>
      <p:pic>
        <p:nvPicPr>
          <p:cNvPr id="6" name="Picture 5" descr="A close up of a logo&#10;&#10;Description automatically generated">
            <a:extLst>
              <a:ext uri="{FF2B5EF4-FFF2-40B4-BE49-F238E27FC236}">
                <a16:creationId xmlns:a16="http://schemas.microsoft.com/office/drawing/2014/main" id="{C7733AF9-8907-974C-9A57-1ADEA4A79F51}"/>
              </a:ext>
            </a:extLst>
          </p:cNvPr>
          <p:cNvPicPr>
            <a:picLocks noChangeAspect="1"/>
          </p:cNvPicPr>
          <p:nvPr userDrawn="1"/>
        </p:nvPicPr>
        <p:blipFill>
          <a:blip r:embed="rId2"/>
          <a:stretch>
            <a:fillRect/>
          </a:stretch>
        </p:blipFill>
        <p:spPr>
          <a:xfrm>
            <a:off x="0" y="6356350"/>
            <a:ext cx="12192000" cy="501650"/>
          </a:xfrm>
          <a:prstGeom prst="rect">
            <a:avLst/>
          </a:prstGeom>
        </p:spPr>
      </p:pic>
      <p:sp>
        <p:nvSpPr>
          <p:cNvPr id="4" name="Rectangle 3">
            <a:extLst>
              <a:ext uri="{FF2B5EF4-FFF2-40B4-BE49-F238E27FC236}">
                <a16:creationId xmlns:a16="http://schemas.microsoft.com/office/drawing/2014/main" id="{E18A9605-9059-0A48-A054-AE711B4FB4D4}"/>
              </a:ext>
            </a:extLst>
          </p:cNvPr>
          <p:cNvSpPr/>
          <p:nvPr userDrawn="1"/>
        </p:nvSpPr>
        <p:spPr>
          <a:xfrm>
            <a:off x="0" y="6356350"/>
            <a:ext cx="12192000" cy="501650"/>
          </a:xfrm>
          <a:prstGeom prst="rect">
            <a:avLst/>
          </a:prstGeom>
          <a:solidFill>
            <a:srgbClr val="16254C">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26FEB6D-8189-8641-8F08-BA2ABC003E5D}"/>
              </a:ext>
            </a:extLst>
          </p:cNvPr>
          <p:cNvSpPr>
            <a:spLocks noGrp="1"/>
          </p:cNvSpPr>
          <p:nvPr>
            <p:ph type="title"/>
          </p:nvPr>
        </p:nvSpPr>
        <p:spPr>
          <a:xfrm>
            <a:off x="838200" y="365125"/>
            <a:ext cx="5905500" cy="1325563"/>
          </a:xfrm>
          <a:prstGeom prst="rect">
            <a:avLst/>
          </a:prstGeom>
        </p:spPr>
        <p:txBody>
          <a:bodyPr/>
          <a:lstStyle>
            <a:lvl1pPr>
              <a:defRPr>
                <a:solidFill>
                  <a:schemeClr val="accent1">
                    <a:lumMod val="50000"/>
                  </a:schemeClr>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0860CD08-6C04-7A41-BF25-E80EB1CD684F}"/>
              </a:ext>
            </a:extLst>
          </p:cNvPr>
          <p:cNvSpPr>
            <a:spLocks noGrp="1"/>
          </p:cNvSpPr>
          <p:nvPr>
            <p:ph sz="half" idx="1"/>
          </p:nvPr>
        </p:nvSpPr>
        <p:spPr>
          <a:xfrm>
            <a:off x="838200" y="1825625"/>
            <a:ext cx="5905500" cy="4067175"/>
          </a:xfrm>
          <a:prstGeom prst="rect">
            <a:avLst/>
          </a:prstGeo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Box 7">
            <a:extLst>
              <a:ext uri="{FF2B5EF4-FFF2-40B4-BE49-F238E27FC236}">
                <a16:creationId xmlns:a16="http://schemas.microsoft.com/office/drawing/2014/main" id="{6F37BE72-97C4-4037-AD3F-630B9F5B947A}"/>
              </a:ext>
            </a:extLst>
          </p:cNvPr>
          <p:cNvSpPr txBox="1"/>
          <p:nvPr userDrawn="1"/>
        </p:nvSpPr>
        <p:spPr>
          <a:xfrm>
            <a:off x="9643872" y="6559296"/>
            <a:ext cx="2267712" cy="307777"/>
          </a:xfrm>
          <a:prstGeom prst="rect">
            <a:avLst/>
          </a:prstGeom>
          <a:noFill/>
        </p:spPr>
        <p:txBody>
          <a:bodyPr wrap="square" rtlCol="0">
            <a:spAutoFit/>
          </a:bodyPr>
          <a:lstStyle/>
          <a:p>
            <a:pPr algn="r"/>
            <a:r>
              <a:rPr lang="en-US" sz="1400" dirty="0">
                <a:solidFill>
                  <a:schemeClr val="bg1"/>
                </a:solidFill>
              </a:rPr>
              <a:t>Page </a:t>
            </a:r>
            <a:fld id="{817F7560-0CD1-460B-93DC-9A65683800E3}" type="slidenum">
              <a:rPr lang="en-US" sz="1400" smtClean="0">
                <a:solidFill>
                  <a:schemeClr val="bg1"/>
                </a:solidFill>
              </a:rPr>
              <a:t>‹#›</a:t>
            </a:fld>
            <a:endParaRPr lang="en-US" sz="1400" dirty="0">
              <a:solidFill>
                <a:schemeClr val="bg1"/>
              </a:solidFill>
            </a:endParaRPr>
          </a:p>
        </p:txBody>
      </p:sp>
    </p:spTree>
    <p:extLst>
      <p:ext uri="{BB962C8B-B14F-4D97-AF65-F5344CB8AC3E}">
        <p14:creationId xmlns:p14="http://schemas.microsoft.com/office/powerpoint/2010/main" val="28856582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Title Slide 3">
    <p:spTree>
      <p:nvGrpSpPr>
        <p:cNvPr id="1" name=""/>
        <p:cNvGrpSpPr/>
        <p:nvPr/>
      </p:nvGrpSpPr>
      <p:grpSpPr>
        <a:xfrm>
          <a:off x="0" y="0"/>
          <a:ext cx="0" cy="0"/>
          <a:chOff x="0" y="0"/>
          <a:chExt cx="0" cy="0"/>
        </a:xfrm>
      </p:grpSpPr>
      <p:sp>
        <p:nvSpPr>
          <p:cNvPr id="11" name="Picture Placeholder 12">
            <a:extLst>
              <a:ext uri="{FF2B5EF4-FFF2-40B4-BE49-F238E27FC236}">
                <a16:creationId xmlns:a16="http://schemas.microsoft.com/office/drawing/2014/main" id="{CC366260-8083-2548-BA95-D85664324D3F}"/>
              </a:ext>
            </a:extLst>
          </p:cNvPr>
          <p:cNvSpPr>
            <a:spLocks noGrp="1"/>
          </p:cNvSpPr>
          <p:nvPr>
            <p:ph type="pic" sz="quarter" idx="13"/>
          </p:nvPr>
        </p:nvSpPr>
        <p:spPr>
          <a:xfrm>
            <a:off x="0" y="0"/>
            <a:ext cx="12192000" cy="6858000"/>
          </a:xfrm>
          <a:prstGeom prst="rect">
            <a:avLst/>
          </a:prstGeom>
        </p:spPr>
        <p:txBody>
          <a:bodyPr/>
          <a:lstStyle/>
          <a:p>
            <a:endParaRPr lang="en-US" dirty="0"/>
          </a:p>
        </p:txBody>
      </p:sp>
      <p:sp>
        <p:nvSpPr>
          <p:cNvPr id="7" name="Title 1">
            <a:extLst>
              <a:ext uri="{FF2B5EF4-FFF2-40B4-BE49-F238E27FC236}">
                <a16:creationId xmlns:a16="http://schemas.microsoft.com/office/drawing/2014/main" id="{CF71EE2B-514B-9D42-80E4-8AB43D2CAD24}"/>
              </a:ext>
            </a:extLst>
          </p:cNvPr>
          <p:cNvSpPr>
            <a:spLocks noGrp="1"/>
          </p:cNvSpPr>
          <p:nvPr>
            <p:ph type="ctrTitle" hasCustomPrompt="1"/>
          </p:nvPr>
        </p:nvSpPr>
        <p:spPr>
          <a:xfrm>
            <a:off x="354720" y="1984763"/>
            <a:ext cx="3699523" cy="2078528"/>
          </a:xfrm>
          <a:prstGeom prst="rect">
            <a:avLst/>
          </a:prstGeom>
        </p:spPr>
        <p:txBody>
          <a:bodyPr anchor="b">
            <a:normAutofit/>
          </a:bodyPr>
          <a:lstStyle>
            <a:lvl1pPr algn="l">
              <a:defRPr sz="3600">
                <a:solidFill>
                  <a:schemeClr val="bg1"/>
                </a:solidFill>
              </a:defRPr>
            </a:lvl1pPr>
          </a:lstStyle>
          <a:p>
            <a:r>
              <a:rPr lang="en-US" dirty="0"/>
              <a:t>Click to edit Master </a:t>
            </a:r>
            <a:br>
              <a:rPr lang="en-US" dirty="0"/>
            </a:br>
            <a:r>
              <a:rPr lang="en-US" dirty="0"/>
              <a:t>title style</a:t>
            </a:r>
          </a:p>
        </p:txBody>
      </p:sp>
      <p:pic>
        <p:nvPicPr>
          <p:cNvPr id="10" name="Picture 9">
            <a:extLst>
              <a:ext uri="{FF2B5EF4-FFF2-40B4-BE49-F238E27FC236}">
                <a16:creationId xmlns:a16="http://schemas.microsoft.com/office/drawing/2014/main" id="{5092ABCC-341C-7248-8E34-542281419E7A}"/>
              </a:ext>
            </a:extLst>
          </p:cNvPr>
          <p:cNvPicPr>
            <a:picLocks noChangeAspect="1"/>
          </p:cNvPicPr>
          <p:nvPr userDrawn="1"/>
        </p:nvPicPr>
        <p:blipFill>
          <a:blip r:embed="rId2"/>
          <a:stretch>
            <a:fillRect/>
          </a:stretch>
        </p:blipFill>
        <p:spPr>
          <a:xfrm>
            <a:off x="462555" y="600107"/>
            <a:ext cx="2317715" cy="360533"/>
          </a:xfrm>
          <a:prstGeom prst="rect">
            <a:avLst/>
          </a:prstGeom>
        </p:spPr>
      </p:pic>
    </p:spTree>
    <p:extLst>
      <p:ext uri="{BB962C8B-B14F-4D97-AF65-F5344CB8AC3E}">
        <p14:creationId xmlns:p14="http://schemas.microsoft.com/office/powerpoint/2010/main" val="20206757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BD8A282C-2988-BA45-BD8C-80F9F82D3E9D}"/>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5722043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Tittle Page ">
    <p:bg>
      <p:bgPr>
        <a:solidFill>
          <a:srgbClr val="00314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18568" y="5040239"/>
            <a:ext cx="10515600" cy="623416"/>
          </a:xfrm>
          <a:prstGeom prst="rect">
            <a:avLst/>
          </a:prstGeom>
        </p:spPr>
        <p:txBody>
          <a:bodyPr/>
          <a:lstStyle>
            <a:lvl1pPr algn="r">
              <a:defRPr b="1">
                <a:solidFill>
                  <a:schemeClr val="bg1"/>
                </a:solidFill>
                <a:latin typeface="Calibri" charset="0"/>
                <a:ea typeface="Calibri" charset="0"/>
                <a:cs typeface="Calibri" charset="0"/>
              </a:defRPr>
            </a:lvl1pPr>
          </a:lstStyle>
          <a:p>
            <a:r>
              <a:rPr lang="en-US" dirty="0"/>
              <a:t>Header Calibri 44pt White</a:t>
            </a:r>
          </a:p>
        </p:txBody>
      </p:sp>
      <p:sp>
        <p:nvSpPr>
          <p:cNvPr id="3" name="Text Placeholder 2"/>
          <p:cNvSpPr>
            <a:spLocks noGrp="1"/>
          </p:cNvSpPr>
          <p:nvPr>
            <p:ph type="body" idx="1" hasCustomPrompt="1"/>
          </p:nvPr>
        </p:nvSpPr>
        <p:spPr>
          <a:xfrm>
            <a:off x="6476381" y="3697852"/>
            <a:ext cx="5157787" cy="823912"/>
          </a:xfrm>
          <a:prstGeom prst="rect">
            <a:avLst/>
          </a:prstGeom>
        </p:spPr>
        <p:txBody>
          <a:bodyPr anchor="b"/>
          <a:lstStyle>
            <a:lvl1pPr marL="0" indent="0" algn="r">
              <a:buNone/>
              <a:defRPr sz="2000" b="0">
                <a:solidFill>
                  <a:schemeClr val="bg1"/>
                </a:solidFill>
                <a:latin typeface="Calibri" charset="0"/>
                <a:ea typeface="Calibri" charset="0"/>
                <a:cs typeface="Calibri"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en-US" dirty="0"/>
              <a:t>Presented by [add name]</a:t>
            </a:r>
          </a:p>
        </p:txBody>
      </p:sp>
      <p:sp>
        <p:nvSpPr>
          <p:cNvPr id="5" name="Text Placeholder 4"/>
          <p:cNvSpPr>
            <a:spLocks noGrp="1"/>
          </p:cNvSpPr>
          <p:nvPr>
            <p:ph type="body" sz="quarter" idx="3" hasCustomPrompt="1"/>
          </p:nvPr>
        </p:nvSpPr>
        <p:spPr>
          <a:xfrm>
            <a:off x="1118569" y="5876693"/>
            <a:ext cx="10515600" cy="555117"/>
          </a:xfrm>
          <a:prstGeom prst="rect">
            <a:avLst/>
          </a:prstGeom>
        </p:spPr>
        <p:txBody>
          <a:bodyPr anchor="b"/>
          <a:lstStyle>
            <a:lvl1pPr marL="0" indent="0" algn="r">
              <a:buNone/>
              <a:defRPr sz="3500" b="0" i="1">
                <a:solidFill>
                  <a:schemeClr val="bg1"/>
                </a:solidFill>
                <a:latin typeface="Calibri" charset="0"/>
                <a:ea typeface="Calibri" charset="0"/>
                <a:cs typeface="Calibri"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Secondary Header Calibri 35pt italic white</a:t>
            </a:r>
          </a:p>
        </p:txBody>
      </p:sp>
    </p:spTree>
    <p:extLst>
      <p:ext uri="{BB962C8B-B14F-4D97-AF65-F5344CB8AC3E}">
        <p14:creationId xmlns:p14="http://schemas.microsoft.com/office/powerpoint/2010/main" val="38648403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3">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0E5F2B0-C193-554C-9238-7E2DFB5E1F38}"/>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4691" t="19285" r="4593"/>
          <a:stretch/>
        </p:blipFill>
        <p:spPr>
          <a:xfrm>
            <a:off x="4966982" y="0"/>
            <a:ext cx="7236438" cy="6858000"/>
          </a:xfrm>
          <a:prstGeom prst="rect">
            <a:avLst/>
          </a:prstGeom>
        </p:spPr>
      </p:pic>
      <p:pic>
        <p:nvPicPr>
          <p:cNvPr id="3" name="Picture 2" descr="A close up of a logo&#10;&#10;Description automatically generated">
            <a:extLst>
              <a:ext uri="{FF2B5EF4-FFF2-40B4-BE49-F238E27FC236}">
                <a16:creationId xmlns:a16="http://schemas.microsoft.com/office/drawing/2014/main" id="{2DAEC8C4-B877-0F46-846D-C9C1FA07FEB8}"/>
              </a:ext>
            </a:extLst>
          </p:cNvPr>
          <p:cNvPicPr>
            <a:picLocks noChangeAspect="1"/>
          </p:cNvPicPr>
          <p:nvPr userDrawn="1"/>
        </p:nvPicPr>
        <p:blipFill>
          <a:blip r:embed="rId3"/>
          <a:stretch>
            <a:fillRect/>
          </a:stretch>
        </p:blipFill>
        <p:spPr>
          <a:xfrm>
            <a:off x="0" y="0"/>
            <a:ext cx="4978400" cy="6858000"/>
          </a:xfrm>
          <a:prstGeom prst="rect">
            <a:avLst/>
          </a:prstGeom>
        </p:spPr>
      </p:pic>
      <p:sp>
        <p:nvSpPr>
          <p:cNvPr id="7" name="Title 1">
            <a:extLst>
              <a:ext uri="{FF2B5EF4-FFF2-40B4-BE49-F238E27FC236}">
                <a16:creationId xmlns:a16="http://schemas.microsoft.com/office/drawing/2014/main" id="{CF71EE2B-514B-9D42-80E4-8AB43D2CAD24}"/>
              </a:ext>
            </a:extLst>
          </p:cNvPr>
          <p:cNvSpPr>
            <a:spLocks noGrp="1"/>
          </p:cNvSpPr>
          <p:nvPr>
            <p:ph type="ctrTitle" hasCustomPrompt="1"/>
          </p:nvPr>
        </p:nvSpPr>
        <p:spPr>
          <a:xfrm>
            <a:off x="354720" y="1984763"/>
            <a:ext cx="3699523" cy="2078528"/>
          </a:xfrm>
          <a:prstGeom prst="rect">
            <a:avLst/>
          </a:prstGeom>
        </p:spPr>
        <p:txBody>
          <a:bodyPr anchor="b">
            <a:normAutofit/>
          </a:bodyPr>
          <a:lstStyle>
            <a:lvl1pPr algn="l">
              <a:defRPr sz="3600">
                <a:solidFill>
                  <a:schemeClr val="bg1"/>
                </a:solidFill>
              </a:defRPr>
            </a:lvl1pPr>
          </a:lstStyle>
          <a:p>
            <a:r>
              <a:rPr lang="en-US" dirty="0"/>
              <a:t>Click to edit Master </a:t>
            </a:r>
            <a:br>
              <a:rPr lang="en-US" dirty="0"/>
            </a:br>
            <a:r>
              <a:rPr lang="en-US" dirty="0"/>
              <a:t>title style</a:t>
            </a:r>
          </a:p>
        </p:txBody>
      </p:sp>
      <p:sp>
        <p:nvSpPr>
          <p:cNvPr id="8" name="Subtitle 2">
            <a:extLst>
              <a:ext uri="{FF2B5EF4-FFF2-40B4-BE49-F238E27FC236}">
                <a16:creationId xmlns:a16="http://schemas.microsoft.com/office/drawing/2014/main" id="{336070D6-7920-8742-99EC-5A781BE18ECA}"/>
              </a:ext>
            </a:extLst>
          </p:cNvPr>
          <p:cNvSpPr>
            <a:spLocks noGrp="1"/>
          </p:cNvSpPr>
          <p:nvPr>
            <p:ph type="subTitle" idx="1"/>
          </p:nvPr>
        </p:nvSpPr>
        <p:spPr>
          <a:xfrm>
            <a:off x="371345" y="4159821"/>
            <a:ext cx="3699523" cy="1038777"/>
          </a:xfrm>
          <a:prstGeom prst="rect">
            <a:avLst/>
          </a:prstGeom>
        </p:spPr>
        <p:txBody>
          <a:bodyPr>
            <a:normAutofit/>
          </a:bodyPr>
          <a:lstStyle>
            <a:lvl1pPr marL="0" indent="0" algn="l">
              <a:buNone/>
              <a:defRPr sz="17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44798553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Slide Design Option 3">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228600"/>
            <a:ext cx="10515600" cy="1325563"/>
          </a:xfrm>
          <a:prstGeom prst="rect">
            <a:avLst/>
          </a:prstGeom>
        </p:spPr>
        <p:txBody>
          <a:bodyPr/>
          <a:lstStyle>
            <a:lvl1pPr>
              <a:defRPr sz="3200">
                <a:solidFill>
                  <a:schemeClr val="bg1"/>
                </a:solidFill>
                <a:latin typeface="Calibri" charset="0"/>
                <a:ea typeface="Calibri" charset="0"/>
                <a:cs typeface="Calibri" charset="0"/>
              </a:defRPr>
            </a:lvl1pPr>
          </a:lstStyle>
          <a:p>
            <a:r>
              <a:rPr lang="en-US" dirty="0"/>
              <a:t>Calibri 32pt White (slide design option 3)</a:t>
            </a:r>
          </a:p>
        </p:txBody>
      </p:sp>
      <p:sp>
        <p:nvSpPr>
          <p:cNvPr id="3" name="Text Placeholder 2"/>
          <p:cNvSpPr>
            <a:spLocks noGrp="1"/>
          </p:cNvSpPr>
          <p:nvPr>
            <p:ph type="body" idx="1" hasCustomPrompt="1"/>
          </p:nvPr>
        </p:nvSpPr>
        <p:spPr>
          <a:xfrm>
            <a:off x="839788" y="1554163"/>
            <a:ext cx="8739110" cy="823912"/>
          </a:xfrm>
          <a:prstGeom prst="rect">
            <a:avLst/>
          </a:prstGeom>
        </p:spPr>
        <p:txBody>
          <a:bodyPr anchor="b"/>
          <a:lstStyle>
            <a:lvl1pPr marL="0" indent="0">
              <a:buNone/>
              <a:defRPr sz="2200" b="0" baseline="0">
                <a:solidFill>
                  <a:srgbClr val="003142"/>
                </a:solidFill>
                <a:latin typeface="Calibri" charset="0"/>
                <a:ea typeface="Calibri" charset="0"/>
                <a:cs typeface="Calibri"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Calibri 22pt USDA RD Blue (text color R-0 G-49 B-66)</a:t>
            </a:r>
          </a:p>
        </p:txBody>
      </p:sp>
      <p:sp>
        <p:nvSpPr>
          <p:cNvPr id="4" name="Content Placeholder 3"/>
          <p:cNvSpPr>
            <a:spLocks noGrp="1"/>
          </p:cNvSpPr>
          <p:nvPr>
            <p:ph sz="half" idx="2" hasCustomPrompt="1"/>
          </p:nvPr>
        </p:nvSpPr>
        <p:spPr>
          <a:xfrm>
            <a:off x="839788" y="2378075"/>
            <a:ext cx="8215002" cy="3684588"/>
          </a:xfrm>
          <a:prstGeom prst="rect">
            <a:avLst/>
          </a:prstGeom>
        </p:spPr>
        <p:txBody>
          <a:bodyPr/>
          <a:lstStyle>
            <a:lvl1pPr>
              <a:lnSpc>
                <a:spcPct val="100000"/>
              </a:lnSpc>
              <a:buClr>
                <a:srgbClr val="456F61"/>
              </a:buClr>
              <a:defRPr sz="2000" baseline="0">
                <a:solidFill>
                  <a:srgbClr val="6C6C6C"/>
                </a:solidFill>
                <a:latin typeface="Calibri" charset="0"/>
                <a:ea typeface="Calibri" charset="0"/>
                <a:cs typeface="Calibri" charset="0"/>
              </a:defRPr>
            </a:lvl1pPr>
            <a:lvl2pPr>
              <a:lnSpc>
                <a:spcPct val="100000"/>
              </a:lnSpc>
              <a:buClr>
                <a:srgbClr val="456F61"/>
              </a:buClr>
              <a:defRPr sz="1800" baseline="0">
                <a:solidFill>
                  <a:srgbClr val="6C6C6C"/>
                </a:solidFill>
                <a:latin typeface="Calibri" charset="0"/>
                <a:ea typeface="Calibri" charset="0"/>
                <a:cs typeface="Calibri" charset="0"/>
              </a:defRPr>
            </a:lvl2pPr>
            <a:lvl3pPr>
              <a:lnSpc>
                <a:spcPct val="100000"/>
              </a:lnSpc>
              <a:buClr>
                <a:srgbClr val="456F61"/>
              </a:buClr>
              <a:defRPr sz="1700" baseline="0">
                <a:solidFill>
                  <a:srgbClr val="6C6C6C"/>
                </a:solidFill>
                <a:latin typeface="Calibri" charset="0"/>
                <a:ea typeface="Calibri" charset="0"/>
                <a:cs typeface="Calibri" charset="0"/>
              </a:defRPr>
            </a:lvl3pPr>
          </a:lstStyle>
          <a:p>
            <a:pPr lvl="0"/>
            <a:r>
              <a:rPr lang="en-US" dirty="0"/>
              <a:t>1st level Bullet text Calibri 20pt text</a:t>
            </a:r>
          </a:p>
          <a:p>
            <a:pPr lvl="1"/>
            <a:r>
              <a:rPr lang="en-US" dirty="0"/>
              <a:t>2nd level Bullet text Calibri 18pt text</a:t>
            </a:r>
          </a:p>
          <a:p>
            <a:pPr lvl="2"/>
            <a:r>
              <a:rPr lang="en-US" dirty="0"/>
              <a:t>3rd level Bullet text Calibri 17pt text</a:t>
            </a:r>
          </a:p>
        </p:txBody>
      </p:sp>
    </p:spTree>
    <p:extLst>
      <p:ext uri="{BB962C8B-B14F-4D97-AF65-F5344CB8AC3E}">
        <p14:creationId xmlns:p14="http://schemas.microsoft.com/office/powerpoint/2010/main" val="4210233016"/>
      </p:ext>
    </p:extLst>
  </p:cSld>
  <p:clrMapOvr>
    <a:masterClrMapping/>
  </p:clrMapOvr>
  <p:extLst>
    <p:ext uri="{DCECCB84-F9BA-43D5-87BE-67443E8EF086}">
      <p15:sldGuideLst xmlns:p15="http://schemas.microsoft.com/office/powerpoint/2012/main">
        <p15:guide id="1" pos="240">
          <p15:clr>
            <a:srgbClr val="FBAE40"/>
          </p15:clr>
        </p15:guide>
        <p15:guide id="2" orient="horz" pos="144">
          <p15:clr>
            <a:srgbClr val="FBAE40"/>
          </p15:clr>
        </p15:guide>
        <p15:guide id="3" orient="horz" pos="1296">
          <p15:clr>
            <a:srgbClr val="FBAE40"/>
          </p15:clr>
        </p15:guide>
        <p15:guide id="4" pos="528">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Slide Design Option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232743"/>
            <a:ext cx="10515600" cy="1325563"/>
          </a:xfrm>
          <a:prstGeom prst="rect">
            <a:avLst/>
          </a:prstGeom>
        </p:spPr>
        <p:txBody>
          <a:bodyPr/>
          <a:lstStyle>
            <a:lvl1pPr>
              <a:defRPr sz="3200">
                <a:solidFill>
                  <a:srgbClr val="003142"/>
                </a:solidFill>
                <a:latin typeface="Calibri" charset="0"/>
                <a:ea typeface="Calibri" charset="0"/>
                <a:cs typeface="Calibri" charset="0"/>
              </a:defRPr>
            </a:lvl1pPr>
          </a:lstStyle>
          <a:p>
            <a:r>
              <a:rPr lang="en-US" dirty="0"/>
              <a:t>Calibri 32pt USDA RD Blue (slide design option 2)</a:t>
            </a:r>
          </a:p>
        </p:txBody>
      </p:sp>
      <p:sp>
        <p:nvSpPr>
          <p:cNvPr id="3" name="Text Placeholder 2"/>
          <p:cNvSpPr>
            <a:spLocks noGrp="1"/>
          </p:cNvSpPr>
          <p:nvPr>
            <p:ph type="body" idx="1" hasCustomPrompt="1"/>
          </p:nvPr>
        </p:nvSpPr>
        <p:spPr>
          <a:xfrm>
            <a:off x="839788" y="1554163"/>
            <a:ext cx="8215002" cy="823912"/>
          </a:xfrm>
          <a:prstGeom prst="rect">
            <a:avLst/>
          </a:prstGeom>
        </p:spPr>
        <p:txBody>
          <a:bodyPr anchor="b"/>
          <a:lstStyle>
            <a:lvl1pPr marL="0" indent="0">
              <a:buNone/>
              <a:defRPr sz="2200" b="0" baseline="0">
                <a:solidFill>
                  <a:srgbClr val="456F61"/>
                </a:solidFill>
                <a:latin typeface="Calibri" charset="0"/>
                <a:ea typeface="Calibri" charset="0"/>
                <a:cs typeface="Calibri"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Calibri 22pt USDA RD Green (text color R-69 G-111 B-97</a:t>
            </a:r>
          </a:p>
        </p:txBody>
      </p:sp>
      <p:sp>
        <p:nvSpPr>
          <p:cNvPr id="4" name="Content Placeholder 3"/>
          <p:cNvSpPr>
            <a:spLocks noGrp="1"/>
          </p:cNvSpPr>
          <p:nvPr>
            <p:ph sz="half" idx="2" hasCustomPrompt="1"/>
          </p:nvPr>
        </p:nvSpPr>
        <p:spPr>
          <a:xfrm>
            <a:off x="839788" y="2378075"/>
            <a:ext cx="8215002" cy="3684588"/>
          </a:xfrm>
          <a:prstGeom prst="rect">
            <a:avLst/>
          </a:prstGeom>
        </p:spPr>
        <p:txBody>
          <a:bodyPr/>
          <a:lstStyle>
            <a:lvl1pPr>
              <a:lnSpc>
                <a:spcPct val="100000"/>
              </a:lnSpc>
              <a:buClr>
                <a:srgbClr val="003142"/>
              </a:buClr>
              <a:defRPr sz="2000" baseline="0">
                <a:solidFill>
                  <a:srgbClr val="6C6C6C"/>
                </a:solidFill>
                <a:latin typeface="Calibri" charset="0"/>
                <a:ea typeface="Calibri" charset="0"/>
                <a:cs typeface="Calibri" charset="0"/>
              </a:defRPr>
            </a:lvl1pPr>
            <a:lvl2pPr>
              <a:lnSpc>
                <a:spcPct val="100000"/>
              </a:lnSpc>
              <a:buClr>
                <a:srgbClr val="003142"/>
              </a:buClr>
              <a:defRPr sz="1800" baseline="0">
                <a:solidFill>
                  <a:srgbClr val="6C6C6C"/>
                </a:solidFill>
                <a:latin typeface="Calibri" charset="0"/>
                <a:ea typeface="Calibri" charset="0"/>
                <a:cs typeface="Calibri" charset="0"/>
              </a:defRPr>
            </a:lvl2pPr>
            <a:lvl3pPr>
              <a:lnSpc>
                <a:spcPct val="100000"/>
              </a:lnSpc>
              <a:buClr>
                <a:srgbClr val="003142"/>
              </a:buClr>
              <a:defRPr sz="1700" baseline="0">
                <a:solidFill>
                  <a:srgbClr val="6C6C6C"/>
                </a:solidFill>
                <a:latin typeface="Calibri" charset="0"/>
                <a:ea typeface="Calibri" charset="0"/>
                <a:cs typeface="Calibri" charset="0"/>
              </a:defRPr>
            </a:lvl3pPr>
          </a:lstStyle>
          <a:p>
            <a:pPr lvl="0"/>
            <a:r>
              <a:rPr lang="en-US" dirty="0"/>
              <a:t>1st level Bullet text Calibri 20pt text</a:t>
            </a:r>
          </a:p>
          <a:p>
            <a:pPr lvl="1"/>
            <a:r>
              <a:rPr lang="en-US" dirty="0"/>
              <a:t>2nd level Bullet text Calibri 18pt text</a:t>
            </a:r>
          </a:p>
          <a:p>
            <a:pPr lvl="2"/>
            <a:r>
              <a:rPr lang="en-US" dirty="0"/>
              <a:t>3rd level Bullet text Calibri 17pt text</a:t>
            </a:r>
          </a:p>
        </p:txBody>
      </p:sp>
    </p:spTree>
    <p:extLst>
      <p:ext uri="{BB962C8B-B14F-4D97-AF65-F5344CB8AC3E}">
        <p14:creationId xmlns:p14="http://schemas.microsoft.com/office/powerpoint/2010/main" val="3677241229"/>
      </p:ext>
    </p:extLst>
  </p:cSld>
  <p:clrMapOvr>
    <a:masterClrMapping/>
  </p:clrMapOvr>
  <p:extLst>
    <p:ext uri="{DCECCB84-F9BA-43D5-87BE-67443E8EF086}">
      <p15:sldGuideLst xmlns:p15="http://schemas.microsoft.com/office/powerpoint/2012/main">
        <p15:guide id="1" pos="240">
          <p15:clr>
            <a:srgbClr val="FBAE40"/>
          </p15:clr>
        </p15:guide>
        <p15:guide id="2" orient="horz" pos="144">
          <p15:clr>
            <a:srgbClr val="FBAE40"/>
          </p15:clr>
        </p15:guide>
        <p15:guide id="3" orient="horz" pos="1296">
          <p15:clr>
            <a:srgbClr val="FBAE40"/>
          </p15:clr>
        </p15:guide>
        <p15:guide id="4" pos="528">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BC4DFEC-AC86-2E40-9CF7-9F51BF7FFD88}"/>
              </a:ext>
            </a:extLst>
          </p:cNvPr>
          <p:cNvSpPr/>
          <p:nvPr userDrawn="1"/>
        </p:nvSpPr>
        <p:spPr>
          <a:xfrm>
            <a:off x="1" y="6261905"/>
            <a:ext cx="12192000" cy="596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DE5A789A-4DB5-B640-B6CC-56D44B7D49FE}"/>
              </a:ext>
            </a:extLst>
          </p:cNvPr>
          <p:cNvSpPr>
            <a:spLocks noGrp="1"/>
          </p:cNvSpPr>
          <p:nvPr>
            <p:ph type="title"/>
          </p:nvPr>
        </p:nvSpPr>
        <p:spPr/>
        <p:txBody>
          <a:bodyPr/>
          <a:lstStyle/>
          <a:p>
            <a:r>
              <a:rPr lang="en-US"/>
              <a:t>Click to edit Master title style</a:t>
            </a:r>
          </a:p>
        </p:txBody>
      </p:sp>
      <p:sp>
        <p:nvSpPr>
          <p:cNvPr id="5" name="TextBox 4">
            <a:extLst>
              <a:ext uri="{FF2B5EF4-FFF2-40B4-BE49-F238E27FC236}">
                <a16:creationId xmlns:a16="http://schemas.microsoft.com/office/drawing/2014/main" id="{32CFDC33-E3D9-42BE-A52A-FE8922729B40}"/>
              </a:ext>
            </a:extLst>
          </p:cNvPr>
          <p:cNvSpPr txBox="1"/>
          <p:nvPr userDrawn="1"/>
        </p:nvSpPr>
        <p:spPr>
          <a:xfrm>
            <a:off x="9643872" y="6559296"/>
            <a:ext cx="2267712" cy="307777"/>
          </a:xfrm>
          <a:prstGeom prst="rect">
            <a:avLst/>
          </a:prstGeom>
          <a:noFill/>
        </p:spPr>
        <p:txBody>
          <a:bodyPr wrap="square" rtlCol="0">
            <a:spAutoFit/>
          </a:bodyPr>
          <a:lstStyle/>
          <a:p>
            <a:pPr algn="r"/>
            <a:r>
              <a:rPr lang="en-US" sz="1400" dirty="0">
                <a:solidFill>
                  <a:schemeClr val="tx1"/>
                </a:solidFill>
              </a:rPr>
              <a:t>Page </a:t>
            </a:r>
            <a:fld id="{817F7560-0CD1-460B-93DC-9A65683800E3}" type="slidenum">
              <a:rPr lang="en-US" sz="1400" smtClean="0">
                <a:solidFill>
                  <a:schemeClr val="tx1"/>
                </a:solidFill>
              </a:rPr>
              <a:t>‹#›</a:t>
            </a:fld>
            <a:endParaRPr lang="en-US" sz="1400" dirty="0">
              <a:solidFill>
                <a:schemeClr val="tx1"/>
              </a:solidFill>
            </a:endParaRPr>
          </a:p>
        </p:txBody>
      </p:sp>
    </p:spTree>
    <p:extLst>
      <p:ext uri="{BB962C8B-B14F-4D97-AF65-F5344CB8AC3E}">
        <p14:creationId xmlns:p14="http://schemas.microsoft.com/office/powerpoint/2010/main" val="338851234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End Sli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422886" y="4362912"/>
            <a:ext cx="10515600" cy="1813323"/>
          </a:xfrm>
          <a:prstGeom prst="rect">
            <a:avLst/>
          </a:prstGeom>
        </p:spPr>
        <p:txBody>
          <a:bodyPr/>
          <a:lstStyle>
            <a:lvl1pPr algn="r">
              <a:defRPr sz="2000" baseline="0">
                <a:solidFill>
                  <a:schemeClr val="bg1"/>
                </a:solidFill>
                <a:latin typeface="Calibri" charset="0"/>
                <a:ea typeface="Calibri" charset="0"/>
                <a:cs typeface="Calibri" charset="0"/>
              </a:defRPr>
            </a:lvl1pPr>
          </a:lstStyle>
          <a:p>
            <a:r>
              <a:rPr lang="en-US" dirty="0"/>
              <a:t>Contact Information Calibri 20pt</a:t>
            </a:r>
            <a:br>
              <a:rPr lang="en-US" dirty="0"/>
            </a:br>
            <a:r>
              <a:rPr lang="en-US" dirty="0"/>
              <a:t>Rural Development </a:t>
            </a:r>
            <a:br>
              <a:rPr lang="en-US" dirty="0"/>
            </a:br>
            <a:r>
              <a:rPr lang="en-US" dirty="0"/>
              <a:t>Department Name</a:t>
            </a:r>
            <a:br>
              <a:rPr lang="en-US" dirty="0"/>
            </a:br>
            <a:r>
              <a:rPr lang="en-US" dirty="0"/>
              <a:t>Email address</a:t>
            </a:r>
            <a:br>
              <a:rPr lang="en-US" dirty="0"/>
            </a:br>
            <a:r>
              <a:rPr lang="en-US" dirty="0"/>
              <a:t>Office: 000.000.000.000</a:t>
            </a:r>
            <a:br>
              <a:rPr lang="en-US" dirty="0"/>
            </a:br>
            <a:r>
              <a:rPr lang="en-US" dirty="0" err="1"/>
              <a:t>www.rd.usda.gov</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583220" y="6292892"/>
            <a:ext cx="5355266" cy="247621"/>
          </a:xfrm>
          <a:prstGeom prst="rect">
            <a:avLst/>
          </a:prstGeom>
        </p:spPr>
      </p:pic>
    </p:spTree>
    <p:extLst>
      <p:ext uri="{BB962C8B-B14F-4D97-AF65-F5344CB8AC3E}">
        <p14:creationId xmlns:p14="http://schemas.microsoft.com/office/powerpoint/2010/main" val="609421456"/>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3BFEAF4-02AA-0F40-BFF3-2A525266F72A}"/>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b="-790"/>
          <a:stretch/>
        </p:blipFill>
        <p:spPr>
          <a:xfrm>
            <a:off x="0" y="1"/>
            <a:ext cx="12192001" cy="4540330"/>
          </a:xfrm>
          <a:prstGeom prst="rect">
            <a:avLst/>
          </a:prstGeom>
        </p:spPr>
      </p:pic>
      <p:pic>
        <p:nvPicPr>
          <p:cNvPr id="3" name="Picture 2" descr="A close up of a logo&#10;&#10;Description automatically generated">
            <a:extLst>
              <a:ext uri="{FF2B5EF4-FFF2-40B4-BE49-F238E27FC236}">
                <a16:creationId xmlns:a16="http://schemas.microsoft.com/office/drawing/2014/main" id="{F3B313B9-E212-3D45-87F6-A368C33C5475}"/>
              </a:ext>
            </a:extLst>
          </p:cNvPr>
          <p:cNvPicPr>
            <a:picLocks noChangeAspect="1"/>
          </p:cNvPicPr>
          <p:nvPr userDrawn="1"/>
        </p:nvPicPr>
        <p:blipFill>
          <a:blip r:embed="rId3"/>
          <a:stretch>
            <a:fillRect/>
          </a:stretch>
        </p:blipFill>
        <p:spPr>
          <a:xfrm>
            <a:off x="0" y="4477379"/>
            <a:ext cx="12192000" cy="2387600"/>
          </a:xfrm>
          <a:prstGeom prst="rect">
            <a:avLst/>
          </a:prstGeom>
        </p:spPr>
      </p:pic>
      <p:sp>
        <p:nvSpPr>
          <p:cNvPr id="17" name="Title 1">
            <a:extLst>
              <a:ext uri="{FF2B5EF4-FFF2-40B4-BE49-F238E27FC236}">
                <a16:creationId xmlns:a16="http://schemas.microsoft.com/office/drawing/2014/main" id="{2EF410E2-CBF8-7442-8069-B84D7FB890A8}"/>
              </a:ext>
            </a:extLst>
          </p:cNvPr>
          <p:cNvSpPr>
            <a:spLocks noGrp="1"/>
          </p:cNvSpPr>
          <p:nvPr>
            <p:ph type="ctrTitle"/>
          </p:nvPr>
        </p:nvSpPr>
        <p:spPr>
          <a:xfrm>
            <a:off x="4880238" y="4831424"/>
            <a:ext cx="6841861" cy="867123"/>
          </a:xfrm>
          <a:prstGeom prst="rect">
            <a:avLst/>
          </a:prstGeom>
        </p:spPr>
        <p:txBody>
          <a:bodyPr anchor="t">
            <a:noAutofit/>
          </a:bodyPr>
          <a:lstStyle>
            <a:lvl1pPr algn="l">
              <a:defRPr sz="3600">
                <a:solidFill>
                  <a:schemeClr val="bg1"/>
                </a:solidFill>
              </a:defRPr>
            </a:lvl1pPr>
          </a:lstStyle>
          <a:p>
            <a:r>
              <a:rPr lang="en-US" dirty="0"/>
              <a:t>Click to edit Master title style</a:t>
            </a:r>
          </a:p>
        </p:txBody>
      </p:sp>
      <p:sp>
        <p:nvSpPr>
          <p:cNvPr id="18" name="Subtitle 2">
            <a:extLst>
              <a:ext uri="{FF2B5EF4-FFF2-40B4-BE49-F238E27FC236}">
                <a16:creationId xmlns:a16="http://schemas.microsoft.com/office/drawing/2014/main" id="{64BECC53-DE7F-0F4F-8D29-154B7C8B9FE6}"/>
              </a:ext>
            </a:extLst>
          </p:cNvPr>
          <p:cNvSpPr>
            <a:spLocks noGrp="1"/>
          </p:cNvSpPr>
          <p:nvPr>
            <p:ph type="subTitle" idx="1"/>
          </p:nvPr>
        </p:nvSpPr>
        <p:spPr>
          <a:xfrm>
            <a:off x="4880238" y="5486140"/>
            <a:ext cx="6841861" cy="503500"/>
          </a:xfrm>
          <a:prstGeom prst="rect">
            <a:avLst/>
          </a:prstGeom>
        </p:spPr>
        <p:txBody>
          <a:bodyPr anchor="t">
            <a:normAutofit/>
          </a:bodyPr>
          <a:lstStyle>
            <a:lvl1pPr marL="0" indent="0" algn="l">
              <a:buNone/>
              <a:defRPr sz="17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0155031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Custom 1">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E1379DFE-2D07-4E4C-BEA9-7A88E8BE5275}" type="slidenum">
              <a:rPr lang="en-US" smtClean="0"/>
              <a:t>‹#›</a:t>
            </a:fld>
            <a:endParaRPr lang="en-US" dirty="0"/>
          </a:p>
        </p:txBody>
      </p:sp>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1999" cy="6896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Content Placeholder 5"/>
          <p:cNvSpPr>
            <a:spLocks noGrp="1"/>
          </p:cNvSpPr>
          <p:nvPr>
            <p:ph sz="quarter" idx="12" hasCustomPrompt="1"/>
          </p:nvPr>
        </p:nvSpPr>
        <p:spPr>
          <a:xfrm>
            <a:off x="5106911" y="4772727"/>
            <a:ext cx="6746836" cy="714375"/>
          </a:xfrm>
        </p:spPr>
        <p:txBody>
          <a:bodyPr/>
          <a:lstStyle>
            <a:lvl1pPr marL="0" indent="0">
              <a:buNone/>
              <a:defRPr baseline="0"/>
            </a:lvl1pPr>
          </a:lstStyle>
          <a:p>
            <a:pPr lvl="0"/>
            <a:r>
              <a:rPr lang="en-US" dirty="0" err="1"/>
              <a:t>Titlr</a:t>
            </a:r>
            <a:r>
              <a:rPr lang="en-US" dirty="0"/>
              <a:t> </a:t>
            </a:r>
          </a:p>
        </p:txBody>
      </p:sp>
      <p:sp>
        <p:nvSpPr>
          <p:cNvPr id="8" name="Content Placeholder 7"/>
          <p:cNvSpPr>
            <a:spLocks noGrp="1"/>
          </p:cNvSpPr>
          <p:nvPr>
            <p:ph sz="quarter" idx="13"/>
          </p:nvPr>
        </p:nvSpPr>
        <p:spPr>
          <a:xfrm>
            <a:off x="5106988" y="5664200"/>
            <a:ext cx="6746759" cy="4683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6598532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8F3752A-EBC1-B84E-8A15-AA1B368F8B80}"/>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12192000" cy="4531360"/>
          </a:xfrm>
          <a:prstGeom prst="rect">
            <a:avLst/>
          </a:prstGeom>
        </p:spPr>
      </p:pic>
      <p:pic>
        <p:nvPicPr>
          <p:cNvPr id="11" name="Picture 10" descr="A close up of a logo&#10;&#10;Description automatically generated">
            <a:extLst>
              <a:ext uri="{FF2B5EF4-FFF2-40B4-BE49-F238E27FC236}">
                <a16:creationId xmlns:a16="http://schemas.microsoft.com/office/drawing/2014/main" id="{5802431B-E003-2D44-AAB3-00234340354D}"/>
              </a:ext>
            </a:extLst>
          </p:cNvPr>
          <p:cNvPicPr>
            <a:picLocks noChangeAspect="1"/>
          </p:cNvPicPr>
          <p:nvPr userDrawn="1"/>
        </p:nvPicPr>
        <p:blipFill>
          <a:blip r:embed="rId3"/>
          <a:stretch>
            <a:fillRect/>
          </a:stretch>
        </p:blipFill>
        <p:spPr>
          <a:xfrm>
            <a:off x="0" y="4492499"/>
            <a:ext cx="12192000" cy="2387600"/>
          </a:xfrm>
          <a:prstGeom prst="rect">
            <a:avLst/>
          </a:prstGeom>
        </p:spPr>
      </p:pic>
      <p:sp>
        <p:nvSpPr>
          <p:cNvPr id="14" name="Title 1">
            <a:extLst>
              <a:ext uri="{FF2B5EF4-FFF2-40B4-BE49-F238E27FC236}">
                <a16:creationId xmlns:a16="http://schemas.microsoft.com/office/drawing/2014/main" id="{9B781210-C851-894B-A7FC-84BCC6EEB26B}"/>
              </a:ext>
            </a:extLst>
          </p:cNvPr>
          <p:cNvSpPr>
            <a:spLocks noGrp="1"/>
          </p:cNvSpPr>
          <p:nvPr>
            <p:ph type="ctrTitle"/>
          </p:nvPr>
        </p:nvSpPr>
        <p:spPr>
          <a:xfrm>
            <a:off x="4880238" y="4831424"/>
            <a:ext cx="6841861" cy="867123"/>
          </a:xfrm>
          <a:prstGeom prst="rect">
            <a:avLst/>
          </a:prstGeom>
        </p:spPr>
        <p:txBody>
          <a:bodyPr anchor="t">
            <a:noAutofit/>
          </a:bodyPr>
          <a:lstStyle>
            <a:lvl1pPr algn="l">
              <a:defRPr sz="3600">
                <a:solidFill>
                  <a:schemeClr val="bg1"/>
                </a:solidFill>
              </a:defRPr>
            </a:lvl1pPr>
          </a:lstStyle>
          <a:p>
            <a:r>
              <a:rPr lang="en-US" dirty="0"/>
              <a:t>Click to edit Master title style</a:t>
            </a:r>
          </a:p>
        </p:txBody>
      </p:sp>
      <p:sp>
        <p:nvSpPr>
          <p:cNvPr id="15" name="Subtitle 2">
            <a:extLst>
              <a:ext uri="{FF2B5EF4-FFF2-40B4-BE49-F238E27FC236}">
                <a16:creationId xmlns:a16="http://schemas.microsoft.com/office/drawing/2014/main" id="{170B05C5-F7EA-4D4E-BD7E-769BEB0BB8B9}"/>
              </a:ext>
            </a:extLst>
          </p:cNvPr>
          <p:cNvSpPr>
            <a:spLocks noGrp="1"/>
          </p:cNvSpPr>
          <p:nvPr>
            <p:ph type="subTitle" idx="1"/>
          </p:nvPr>
        </p:nvSpPr>
        <p:spPr>
          <a:xfrm>
            <a:off x="4880238" y="5486140"/>
            <a:ext cx="6841861" cy="503500"/>
          </a:xfrm>
          <a:prstGeom prst="rect">
            <a:avLst/>
          </a:prstGeom>
        </p:spPr>
        <p:txBody>
          <a:bodyPr anchor="t">
            <a:normAutofit/>
          </a:bodyPr>
          <a:lstStyle>
            <a:lvl1pPr marL="0" indent="0" algn="l">
              <a:buNone/>
              <a:defRPr sz="17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73885482"/>
      </p:ext>
    </p:extLst>
  </p:cSld>
  <p:clrMapOvr>
    <a:masterClrMapping/>
  </p:clrMapOvr>
  <p:extLst>
    <p:ext uri="{DCECCB84-F9BA-43D5-87BE-67443E8EF086}">
      <p15:sldGuideLst xmlns:p15="http://schemas.microsoft.com/office/powerpoint/2012/main">
        <p15:guide id="1" orient="horz" pos="4056">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Custom 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E1379DFE-2D07-4E4C-BEA9-7A88E8BE5275}" type="slidenum">
              <a:rPr lang="en-US" smtClean="0"/>
              <a:t>‹#›</a:t>
            </a:fld>
            <a:endParaRPr lang="en-US" dirty="0"/>
          </a:p>
        </p:txBody>
      </p:sp>
      <p:pic>
        <p:nvPicPr>
          <p:cNvPr id="512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151" y="0"/>
            <a:ext cx="12220575" cy="68660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Content Placeholder 5"/>
          <p:cNvSpPr>
            <a:spLocks noGrp="1"/>
          </p:cNvSpPr>
          <p:nvPr>
            <p:ph sz="quarter" idx="12"/>
          </p:nvPr>
        </p:nvSpPr>
        <p:spPr>
          <a:xfrm>
            <a:off x="4840288" y="4895850"/>
            <a:ext cx="7091362" cy="7683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7"/>
          <p:cNvSpPr>
            <a:spLocks noGrp="1"/>
          </p:cNvSpPr>
          <p:nvPr>
            <p:ph sz="quarter" idx="13"/>
          </p:nvPr>
        </p:nvSpPr>
        <p:spPr>
          <a:xfrm>
            <a:off x="4840288" y="5698779"/>
            <a:ext cx="7091362" cy="5572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568574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ransition Slide 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962A789-BF4D-224E-B11F-6B399E03C269}"/>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4691" t="19285" r="4593"/>
          <a:stretch/>
        </p:blipFill>
        <p:spPr>
          <a:xfrm>
            <a:off x="4955563" y="0"/>
            <a:ext cx="7236438" cy="6858000"/>
          </a:xfrm>
          <a:prstGeom prst="rect">
            <a:avLst/>
          </a:prstGeom>
        </p:spPr>
      </p:pic>
      <p:pic>
        <p:nvPicPr>
          <p:cNvPr id="4" name="Picture 3" descr="A close up of a logo&#10;&#10;Description automatically generated">
            <a:extLst>
              <a:ext uri="{FF2B5EF4-FFF2-40B4-BE49-F238E27FC236}">
                <a16:creationId xmlns:a16="http://schemas.microsoft.com/office/drawing/2014/main" id="{9313E83B-4278-E14D-8A75-85DA97BAEFAC}"/>
              </a:ext>
            </a:extLst>
          </p:cNvPr>
          <p:cNvPicPr>
            <a:picLocks noChangeAspect="1"/>
          </p:cNvPicPr>
          <p:nvPr userDrawn="1"/>
        </p:nvPicPr>
        <p:blipFill>
          <a:blip r:embed="rId3"/>
          <a:stretch>
            <a:fillRect/>
          </a:stretch>
        </p:blipFill>
        <p:spPr>
          <a:xfrm>
            <a:off x="-22837" y="0"/>
            <a:ext cx="4978400" cy="6858000"/>
          </a:xfrm>
          <a:prstGeom prst="rect">
            <a:avLst/>
          </a:prstGeom>
        </p:spPr>
      </p:pic>
      <p:sp>
        <p:nvSpPr>
          <p:cNvPr id="7" name="Title 1">
            <a:extLst>
              <a:ext uri="{FF2B5EF4-FFF2-40B4-BE49-F238E27FC236}">
                <a16:creationId xmlns:a16="http://schemas.microsoft.com/office/drawing/2014/main" id="{CF71EE2B-514B-9D42-80E4-8AB43D2CAD24}"/>
              </a:ext>
            </a:extLst>
          </p:cNvPr>
          <p:cNvSpPr>
            <a:spLocks noGrp="1"/>
          </p:cNvSpPr>
          <p:nvPr>
            <p:ph type="ctrTitle" hasCustomPrompt="1"/>
          </p:nvPr>
        </p:nvSpPr>
        <p:spPr>
          <a:xfrm>
            <a:off x="354720" y="1984763"/>
            <a:ext cx="3699523" cy="2078528"/>
          </a:xfrm>
          <a:prstGeom prst="rect">
            <a:avLst/>
          </a:prstGeom>
        </p:spPr>
        <p:txBody>
          <a:bodyPr anchor="b">
            <a:normAutofit/>
          </a:bodyPr>
          <a:lstStyle>
            <a:lvl1pPr algn="l">
              <a:defRPr sz="3600">
                <a:solidFill>
                  <a:schemeClr val="bg1"/>
                </a:solidFill>
              </a:defRPr>
            </a:lvl1pPr>
          </a:lstStyle>
          <a:p>
            <a:r>
              <a:rPr lang="en-US" dirty="0"/>
              <a:t>Click to edit Master </a:t>
            </a:r>
            <a:br>
              <a:rPr lang="en-US" dirty="0"/>
            </a:br>
            <a:r>
              <a:rPr lang="en-US" dirty="0"/>
              <a:t>title style</a:t>
            </a:r>
          </a:p>
        </p:txBody>
      </p:sp>
      <p:sp>
        <p:nvSpPr>
          <p:cNvPr id="8" name="Subtitle 2">
            <a:extLst>
              <a:ext uri="{FF2B5EF4-FFF2-40B4-BE49-F238E27FC236}">
                <a16:creationId xmlns:a16="http://schemas.microsoft.com/office/drawing/2014/main" id="{336070D6-7920-8742-99EC-5A781BE18ECA}"/>
              </a:ext>
            </a:extLst>
          </p:cNvPr>
          <p:cNvSpPr>
            <a:spLocks noGrp="1"/>
          </p:cNvSpPr>
          <p:nvPr>
            <p:ph type="subTitle" idx="1"/>
          </p:nvPr>
        </p:nvSpPr>
        <p:spPr>
          <a:xfrm>
            <a:off x="371345" y="4159821"/>
            <a:ext cx="3699523" cy="1038777"/>
          </a:xfrm>
          <a:prstGeom prst="rect">
            <a:avLst/>
          </a:prstGeom>
        </p:spPr>
        <p:txBody>
          <a:bodyPr>
            <a:normAutofit/>
          </a:bodyPr>
          <a:lstStyle>
            <a:lvl1pPr marL="0" indent="0" algn="l">
              <a:buNone/>
              <a:defRPr sz="17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42201470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ransition Slide Custom 1">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E1379DFE-2D07-4E4C-BEA9-7A88E8BE5275}" type="slidenum">
              <a:rPr lang="en-US" smtClean="0"/>
              <a:t>‹#›</a:t>
            </a:fld>
            <a:endParaRPr lang="en-US" dirty="0"/>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152" y="0"/>
            <a:ext cx="12203151" cy="69360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Content Placeholder 5"/>
          <p:cNvSpPr>
            <a:spLocks noGrp="1"/>
          </p:cNvSpPr>
          <p:nvPr>
            <p:ph sz="quarter" idx="12"/>
          </p:nvPr>
        </p:nvSpPr>
        <p:spPr>
          <a:xfrm>
            <a:off x="590550" y="2141034"/>
            <a:ext cx="3535363" cy="22309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7"/>
          <p:cNvSpPr>
            <a:spLocks noGrp="1"/>
          </p:cNvSpPr>
          <p:nvPr>
            <p:ph sz="quarter" idx="13"/>
          </p:nvPr>
        </p:nvSpPr>
        <p:spPr>
          <a:xfrm>
            <a:off x="590550" y="4483100"/>
            <a:ext cx="3535363" cy="7127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049092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582AF25-4275-3F46-B8CA-C6A24024FF71}"/>
              </a:ext>
            </a:extLst>
          </p:cNvPr>
          <p:cNvPicPr>
            <a:picLocks noChangeAspect="1"/>
          </p:cNvPicPr>
          <p:nvPr userDrawn="1"/>
        </p:nvPicPr>
        <p:blipFill rotWithShape="1">
          <a:blip r:embed="rId2"/>
          <a:srcRect t="18834" b="23309"/>
          <a:stretch/>
        </p:blipFill>
        <p:spPr>
          <a:xfrm>
            <a:off x="0" y="0"/>
            <a:ext cx="12192000" cy="4753232"/>
          </a:xfrm>
          <a:prstGeom prst="rect">
            <a:avLst/>
          </a:prstGeom>
        </p:spPr>
      </p:pic>
      <p:pic>
        <p:nvPicPr>
          <p:cNvPr id="5" name="Picture 4" descr="A close up of a logo&#10;&#10;Description automatically generated">
            <a:extLst>
              <a:ext uri="{FF2B5EF4-FFF2-40B4-BE49-F238E27FC236}">
                <a16:creationId xmlns:a16="http://schemas.microsoft.com/office/drawing/2014/main" id="{E9DE76A6-E7A3-7743-BDF6-D05CAAAA1B35}"/>
              </a:ext>
            </a:extLst>
          </p:cNvPr>
          <p:cNvPicPr>
            <a:picLocks noChangeAspect="1"/>
          </p:cNvPicPr>
          <p:nvPr userDrawn="1"/>
        </p:nvPicPr>
        <p:blipFill>
          <a:blip r:embed="rId3"/>
          <a:stretch>
            <a:fillRect/>
          </a:stretch>
        </p:blipFill>
        <p:spPr>
          <a:xfrm>
            <a:off x="0" y="4483100"/>
            <a:ext cx="12192000" cy="2374900"/>
          </a:xfrm>
          <a:prstGeom prst="rect">
            <a:avLst/>
          </a:prstGeom>
        </p:spPr>
      </p:pic>
      <p:sp>
        <p:nvSpPr>
          <p:cNvPr id="10" name="Title 1">
            <a:extLst>
              <a:ext uri="{FF2B5EF4-FFF2-40B4-BE49-F238E27FC236}">
                <a16:creationId xmlns:a16="http://schemas.microsoft.com/office/drawing/2014/main" id="{E32D002B-C9C4-9A4B-9D0D-2936FB142FFD}"/>
              </a:ext>
            </a:extLst>
          </p:cNvPr>
          <p:cNvSpPr>
            <a:spLocks noGrp="1"/>
          </p:cNvSpPr>
          <p:nvPr>
            <p:ph type="ctrTitle"/>
          </p:nvPr>
        </p:nvSpPr>
        <p:spPr>
          <a:xfrm>
            <a:off x="4880238" y="4831424"/>
            <a:ext cx="6841861" cy="867123"/>
          </a:xfrm>
          <a:prstGeom prst="rect">
            <a:avLst/>
          </a:prstGeom>
        </p:spPr>
        <p:txBody>
          <a:bodyPr anchor="t">
            <a:noAutofit/>
          </a:bodyPr>
          <a:lstStyle>
            <a:lvl1pPr algn="l">
              <a:defRPr sz="3600">
                <a:solidFill>
                  <a:schemeClr val="bg1"/>
                </a:solidFill>
              </a:defRPr>
            </a:lvl1pPr>
          </a:lstStyle>
          <a:p>
            <a:r>
              <a:rPr lang="en-US" dirty="0"/>
              <a:t>Click to edit Master title style</a:t>
            </a:r>
          </a:p>
        </p:txBody>
      </p:sp>
      <p:sp>
        <p:nvSpPr>
          <p:cNvPr id="12" name="Subtitle 2">
            <a:extLst>
              <a:ext uri="{FF2B5EF4-FFF2-40B4-BE49-F238E27FC236}">
                <a16:creationId xmlns:a16="http://schemas.microsoft.com/office/drawing/2014/main" id="{B73E9337-8CBC-884D-9720-2A957246F060}"/>
              </a:ext>
            </a:extLst>
          </p:cNvPr>
          <p:cNvSpPr>
            <a:spLocks noGrp="1"/>
          </p:cNvSpPr>
          <p:nvPr>
            <p:ph type="subTitle" idx="1"/>
          </p:nvPr>
        </p:nvSpPr>
        <p:spPr>
          <a:xfrm>
            <a:off x="4880238" y="5486140"/>
            <a:ext cx="6841861" cy="503500"/>
          </a:xfrm>
          <a:prstGeom prst="rect">
            <a:avLst/>
          </a:prstGeom>
        </p:spPr>
        <p:txBody>
          <a:bodyPr anchor="t">
            <a:normAutofit/>
          </a:bodyPr>
          <a:lstStyle>
            <a:lvl1pPr marL="0" indent="0" algn="l">
              <a:buNone/>
              <a:defRPr sz="17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51402248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ransition Slide 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1FEFC3F-B00D-A44B-A432-8B26DBE8B216}"/>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482"/>
          <a:stretch/>
        </p:blipFill>
        <p:spPr>
          <a:xfrm>
            <a:off x="4536322" y="0"/>
            <a:ext cx="7655678" cy="6858000"/>
          </a:xfrm>
          <a:prstGeom prst="rect">
            <a:avLst/>
          </a:prstGeom>
        </p:spPr>
      </p:pic>
      <p:pic>
        <p:nvPicPr>
          <p:cNvPr id="9" name="Picture 8" descr="A close up of a logo&#10;&#10;Description automatically generated">
            <a:extLst>
              <a:ext uri="{FF2B5EF4-FFF2-40B4-BE49-F238E27FC236}">
                <a16:creationId xmlns:a16="http://schemas.microsoft.com/office/drawing/2014/main" id="{F5DCFEA7-F5FF-9B4B-8F63-F9185483B410}"/>
              </a:ext>
            </a:extLst>
          </p:cNvPr>
          <p:cNvPicPr>
            <a:picLocks noChangeAspect="1"/>
          </p:cNvPicPr>
          <p:nvPr userDrawn="1"/>
        </p:nvPicPr>
        <p:blipFill>
          <a:blip r:embed="rId3"/>
          <a:stretch>
            <a:fillRect/>
          </a:stretch>
        </p:blipFill>
        <p:spPr>
          <a:xfrm>
            <a:off x="-22837" y="0"/>
            <a:ext cx="4978400" cy="6858000"/>
          </a:xfrm>
          <a:prstGeom prst="rect">
            <a:avLst/>
          </a:prstGeom>
        </p:spPr>
      </p:pic>
      <p:sp>
        <p:nvSpPr>
          <p:cNvPr id="7" name="Title 1">
            <a:extLst>
              <a:ext uri="{FF2B5EF4-FFF2-40B4-BE49-F238E27FC236}">
                <a16:creationId xmlns:a16="http://schemas.microsoft.com/office/drawing/2014/main" id="{AF357FD3-999F-B44E-B067-85FC9A629087}"/>
              </a:ext>
            </a:extLst>
          </p:cNvPr>
          <p:cNvSpPr>
            <a:spLocks noGrp="1"/>
          </p:cNvSpPr>
          <p:nvPr>
            <p:ph type="ctrTitle" hasCustomPrompt="1"/>
          </p:nvPr>
        </p:nvSpPr>
        <p:spPr>
          <a:xfrm>
            <a:off x="354720" y="1984763"/>
            <a:ext cx="3699523" cy="2078528"/>
          </a:xfrm>
          <a:prstGeom prst="rect">
            <a:avLst/>
          </a:prstGeom>
        </p:spPr>
        <p:txBody>
          <a:bodyPr anchor="b">
            <a:normAutofit/>
          </a:bodyPr>
          <a:lstStyle>
            <a:lvl1pPr algn="l">
              <a:defRPr sz="3600">
                <a:solidFill>
                  <a:schemeClr val="bg1"/>
                </a:solidFill>
              </a:defRPr>
            </a:lvl1pPr>
          </a:lstStyle>
          <a:p>
            <a:r>
              <a:rPr lang="en-US" dirty="0"/>
              <a:t>Click to edit Master </a:t>
            </a:r>
            <a:br>
              <a:rPr lang="en-US" dirty="0"/>
            </a:br>
            <a:r>
              <a:rPr lang="en-US" dirty="0"/>
              <a:t>title style</a:t>
            </a:r>
          </a:p>
        </p:txBody>
      </p:sp>
      <p:sp>
        <p:nvSpPr>
          <p:cNvPr id="8" name="Subtitle 2">
            <a:extLst>
              <a:ext uri="{FF2B5EF4-FFF2-40B4-BE49-F238E27FC236}">
                <a16:creationId xmlns:a16="http://schemas.microsoft.com/office/drawing/2014/main" id="{DF9F3B64-ACC8-ED43-A3A0-D07E3A4935EC}"/>
              </a:ext>
            </a:extLst>
          </p:cNvPr>
          <p:cNvSpPr>
            <a:spLocks noGrp="1"/>
          </p:cNvSpPr>
          <p:nvPr>
            <p:ph type="subTitle" idx="1"/>
          </p:nvPr>
        </p:nvSpPr>
        <p:spPr>
          <a:xfrm>
            <a:off x="371345" y="4159821"/>
            <a:ext cx="3699523" cy="1038777"/>
          </a:xfrm>
          <a:prstGeom prst="rect">
            <a:avLst/>
          </a:prstGeom>
        </p:spPr>
        <p:txBody>
          <a:bodyPr>
            <a:normAutofit/>
          </a:bodyPr>
          <a:lstStyle>
            <a:lvl1pPr marL="0" indent="0" algn="l">
              <a:buNone/>
              <a:defRPr sz="17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4177177386"/>
      </p:ext>
    </p:extLst>
  </p:cSld>
  <p:clrMapOvr>
    <a:masterClrMapping/>
  </p:clrMapOvr>
  <p:extLst>
    <p:ext uri="{DCECCB84-F9BA-43D5-87BE-67443E8EF086}">
      <p15:sldGuideLst xmlns:p15="http://schemas.microsoft.com/office/powerpoint/2012/main">
        <p15:guide id="1" orient="horz" pos="2160">
          <p15:clr>
            <a:srgbClr val="FBAE40"/>
          </p15:clr>
        </p15:guide>
        <p15:guide id="2" pos="288">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ransition Slide Custom 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E1379DFE-2D07-4E4C-BEA9-7A88E8BE5275}" type="slidenum">
              <a:rPr lang="en-US" smtClean="0"/>
              <a:t>‹#›</a:t>
            </a:fld>
            <a:endParaRPr lang="en-US" dirty="0"/>
          </a:p>
        </p:txBody>
      </p:sp>
      <p:pic>
        <p:nvPicPr>
          <p:cNvPr id="614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4763"/>
            <a:ext cx="12211050" cy="6848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Content Placeholder 5"/>
          <p:cNvSpPr>
            <a:spLocks noGrp="1"/>
          </p:cNvSpPr>
          <p:nvPr>
            <p:ph sz="quarter" idx="12"/>
          </p:nvPr>
        </p:nvSpPr>
        <p:spPr>
          <a:xfrm>
            <a:off x="601663" y="1571626"/>
            <a:ext cx="3436937" cy="27550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7"/>
          <p:cNvSpPr>
            <a:spLocks noGrp="1"/>
          </p:cNvSpPr>
          <p:nvPr>
            <p:ph sz="quarter" idx="13"/>
          </p:nvPr>
        </p:nvSpPr>
        <p:spPr>
          <a:xfrm>
            <a:off x="601663" y="4483100"/>
            <a:ext cx="3535362" cy="903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9882841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Title Page Divider 1">
    <p:spTree>
      <p:nvGrpSpPr>
        <p:cNvPr id="1" name=""/>
        <p:cNvGrpSpPr/>
        <p:nvPr/>
      </p:nvGrpSpPr>
      <p:grpSpPr>
        <a:xfrm>
          <a:off x="0" y="0"/>
          <a:ext cx="0" cy="0"/>
          <a:chOff x="0" y="0"/>
          <a:chExt cx="0" cy="0"/>
        </a:xfrm>
      </p:grpSpPr>
      <p:pic>
        <p:nvPicPr>
          <p:cNvPr id="11" name="Picture 10" descr="A close up of a logo&#10;&#10;Description automatically generated">
            <a:extLst>
              <a:ext uri="{FF2B5EF4-FFF2-40B4-BE49-F238E27FC236}">
                <a16:creationId xmlns:a16="http://schemas.microsoft.com/office/drawing/2014/main" id="{4E8AE17D-E90B-A846-BEDE-DAC9A6F0549C}"/>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BB29498A-9AA1-6246-828C-D8B12C2AA9D0}"/>
              </a:ext>
            </a:extLst>
          </p:cNvPr>
          <p:cNvSpPr>
            <a:spLocks noGrp="1"/>
          </p:cNvSpPr>
          <p:nvPr>
            <p:ph type="title"/>
          </p:nvPr>
        </p:nvSpPr>
        <p:spPr>
          <a:xfrm>
            <a:off x="831850" y="1709738"/>
            <a:ext cx="10515600" cy="2852737"/>
          </a:xfrm>
          <a:prstGeom prst="rect">
            <a:avLst/>
          </a:prstGeom>
        </p:spPr>
        <p:txBody>
          <a:bodyPr anchor="b">
            <a:normAutofit/>
          </a:bodyPr>
          <a:lstStyle>
            <a:lvl1pPr>
              <a:defRPr sz="3600">
                <a:solidFill>
                  <a:schemeClr val="bg1"/>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F009A2B2-7B92-924A-8FD4-9F80063469DD}"/>
              </a:ext>
            </a:extLst>
          </p:cNvPr>
          <p:cNvSpPr>
            <a:spLocks noGrp="1"/>
          </p:cNvSpPr>
          <p:nvPr>
            <p:ph type="body" idx="1"/>
          </p:nvPr>
        </p:nvSpPr>
        <p:spPr>
          <a:xfrm>
            <a:off x="831850" y="4589463"/>
            <a:ext cx="10515600" cy="1500187"/>
          </a:xfrm>
          <a:prstGeom prst="rect">
            <a:avLst/>
          </a:prstGeom>
        </p:spPr>
        <p:txBody>
          <a:bodyPr>
            <a:normAutofit/>
          </a:bodyPr>
          <a:lstStyle>
            <a:lvl1pPr marL="0" indent="0">
              <a:buNone/>
              <a:defRPr sz="17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sp>
        <p:nvSpPr>
          <p:cNvPr id="6" name="Slide Number Placeholder 5">
            <a:extLst>
              <a:ext uri="{FF2B5EF4-FFF2-40B4-BE49-F238E27FC236}">
                <a16:creationId xmlns:a16="http://schemas.microsoft.com/office/drawing/2014/main" id="{8FEDB7A7-5E42-5F40-AE06-E30E81961AF5}"/>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bg1"/>
                </a:solidFill>
                <a:latin typeface="Arial" panose="020B0604020202020204" pitchFamily="34" charset="0"/>
                <a:cs typeface="Arial" panose="020B0604020202020204" pitchFamily="34" charset="0"/>
              </a:defRPr>
            </a:lvl1pPr>
          </a:lstStyle>
          <a:p>
            <a:fld id="{262BAFDC-492D-CB4D-B02A-4A44B4604C8A}" type="slidenum">
              <a:rPr lang="en-US" smtClean="0"/>
              <a:pPr/>
              <a:t>‹#›</a:t>
            </a:fld>
            <a:endParaRPr lang="en-US" dirty="0"/>
          </a:p>
        </p:txBody>
      </p:sp>
    </p:spTree>
    <p:extLst>
      <p:ext uri="{BB962C8B-B14F-4D97-AF65-F5344CB8AC3E}">
        <p14:creationId xmlns:p14="http://schemas.microsoft.com/office/powerpoint/2010/main" val="371713245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Page Divider Custom 1">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E1379DFE-2D07-4E4C-BEA9-7A88E8BE5275}" type="slidenum">
              <a:rPr lang="en-US" smtClean="0"/>
              <a:t>‹#›</a:t>
            </a:fld>
            <a:endParaRPr lang="en-US" dirty="0"/>
          </a:p>
        </p:txBody>
      </p:sp>
      <p:pic>
        <p:nvPicPr>
          <p:cNvPr id="819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640" y="-3253"/>
            <a:ext cx="12198155" cy="69504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Content Placeholder 5"/>
          <p:cNvSpPr>
            <a:spLocks noGrp="1"/>
          </p:cNvSpPr>
          <p:nvPr>
            <p:ph sz="quarter" idx="12"/>
          </p:nvPr>
        </p:nvSpPr>
        <p:spPr>
          <a:xfrm>
            <a:off x="590550" y="1527069"/>
            <a:ext cx="10861675" cy="322335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7"/>
          <p:cNvSpPr>
            <a:spLocks noGrp="1"/>
          </p:cNvSpPr>
          <p:nvPr>
            <p:ph sz="quarter" idx="13"/>
          </p:nvPr>
        </p:nvSpPr>
        <p:spPr>
          <a:xfrm>
            <a:off x="590550" y="4851400"/>
            <a:ext cx="10939463" cy="8461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6149977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Bio Slide ">
    <p:spTree>
      <p:nvGrpSpPr>
        <p:cNvPr id="1" name=""/>
        <p:cNvGrpSpPr/>
        <p:nvPr/>
      </p:nvGrpSpPr>
      <p:grpSpPr>
        <a:xfrm>
          <a:off x="0" y="0"/>
          <a:ext cx="0" cy="0"/>
          <a:chOff x="0" y="0"/>
          <a:chExt cx="0" cy="0"/>
        </a:xfrm>
      </p:grpSpPr>
      <p:pic>
        <p:nvPicPr>
          <p:cNvPr id="11" name="Picture 10" descr="A close up of a logo&#10;&#10;Description automatically generated">
            <a:extLst>
              <a:ext uri="{FF2B5EF4-FFF2-40B4-BE49-F238E27FC236}">
                <a16:creationId xmlns:a16="http://schemas.microsoft.com/office/drawing/2014/main" id="{4E8AE17D-E90B-A846-BEDE-DAC9A6F0549C}"/>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3" name="Text Placeholder 2">
            <a:extLst>
              <a:ext uri="{FF2B5EF4-FFF2-40B4-BE49-F238E27FC236}">
                <a16:creationId xmlns:a16="http://schemas.microsoft.com/office/drawing/2014/main" id="{F009A2B2-7B92-924A-8FD4-9F80063469DD}"/>
              </a:ext>
            </a:extLst>
          </p:cNvPr>
          <p:cNvSpPr>
            <a:spLocks noGrp="1"/>
          </p:cNvSpPr>
          <p:nvPr>
            <p:ph type="body" idx="1" hasCustomPrompt="1"/>
          </p:nvPr>
        </p:nvSpPr>
        <p:spPr>
          <a:xfrm>
            <a:off x="5715000" y="3575957"/>
            <a:ext cx="4767944" cy="907143"/>
          </a:xfrm>
          <a:prstGeom prst="rect">
            <a:avLst/>
          </a:prstGeo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600" b="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First Last Name </a:t>
            </a:r>
          </a:p>
          <a:p>
            <a:pPr lvl="0"/>
            <a:endParaRPr lang="en-US" dirty="0"/>
          </a:p>
        </p:txBody>
      </p:sp>
      <p:sp>
        <p:nvSpPr>
          <p:cNvPr id="6" name="Slide Number Placeholder 5">
            <a:extLst>
              <a:ext uri="{FF2B5EF4-FFF2-40B4-BE49-F238E27FC236}">
                <a16:creationId xmlns:a16="http://schemas.microsoft.com/office/drawing/2014/main" id="{8FEDB7A7-5E42-5F40-AE06-E30E81961AF5}"/>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bg1"/>
                </a:solidFill>
                <a:latin typeface="Arial" panose="020B0604020202020204" pitchFamily="34" charset="0"/>
                <a:cs typeface="Arial" panose="020B0604020202020204" pitchFamily="34" charset="0"/>
              </a:defRPr>
            </a:lvl1pPr>
          </a:lstStyle>
          <a:p>
            <a:fld id="{262BAFDC-492D-CB4D-B02A-4A44B4604C8A}" type="slidenum">
              <a:rPr lang="en-US" smtClean="0"/>
              <a:pPr/>
              <a:t>‹#›</a:t>
            </a:fld>
            <a:endParaRPr lang="en-US" dirty="0"/>
          </a:p>
        </p:txBody>
      </p:sp>
      <p:sp>
        <p:nvSpPr>
          <p:cNvPr id="5" name="Picture Placeholder 4">
            <a:extLst>
              <a:ext uri="{FF2B5EF4-FFF2-40B4-BE49-F238E27FC236}">
                <a16:creationId xmlns:a16="http://schemas.microsoft.com/office/drawing/2014/main" id="{ADF0E153-FDCA-F14F-9ABF-8357687111D3}"/>
              </a:ext>
            </a:extLst>
          </p:cNvPr>
          <p:cNvSpPr>
            <a:spLocks noGrp="1"/>
          </p:cNvSpPr>
          <p:nvPr>
            <p:ph type="pic" sz="quarter" idx="13"/>
          </p:nvPr>
        </p:nvSpPr>
        <p:spPr>
          <a:xfrm>
            <a:off x="1012825" y="1044575"/>
            <a:ext cx="4392613" cy="5045075"/>
          </a:xfrm>
        </p:spPr>
        <p:txBody>
          <a:bodyPr/>
          <a:lstStyle>
            <a:lvl1pPr>
              <a:defRPr>
                <a:solidFill>
                  <a:schemeClr val="bg1"/>
                </a:solidFill>
              </a:defRPr>
            </a:lvl1pPr>
          </a:lstStyle>
          <a:p>
            <a:endParaRPr lang="en-US" dirty="0"/>
          </a:p>
        </p:txBody>
      </p:sp>
      <p:sp>
        <p:nvSpPr>
          <p:cNvPr id="8" name="Title 7">
            <a:extLst>
              <a:ext uri="{FF2B5EF4-FFF2-40B4-BE49-F238E27FC236}">
                <a16:creationId xmlns:a16="http://schemas.microsoft.com/office/drawing/2014/main" id="{6B87E83B-7BBA-1E40-A7A2-2B0263527476}"/>
              </a:ext>
            </a:extLst>
          </p:cNvPr>
          <p:cNvSpPr>
            <a:spLocks noGrp="1"/>
          </p:cNvSpPr>
          <p:nvPr>
            <p:ph type="title" hasCustomPrompt="1"/>
          </p:nvPr>
        </p:nvSpPr>
        <p:spPr>
          <a:xfrm>
            <a:off x="5715000" y="4483100"/>
            <a:ext cx="4767944" cy="1606550"/>
          </a:xfrm>
        </p:spPr>
        <p:txBody>
          <a:bodyPr>
            <a:normAutofit/>
          </a:bodyPr>
          <a:lstStyle>
            <a:lvl1pPr>
              <a:defRPr sz="3200">
                <a:solidFill>
                  <a:schemeClr val="bg1"/>
                </a:solidFill>
              </a:defRPr>
            </a:lvl1pPr>
          </a:lstStyle>
          <a:p>
            <a:pPr lvl="0"/>
            <a:r>
              <a:rPr lang="en-US" dirty="0"/>
              <a:t>Title </a:t>
            </a:r>
            <a:br>
              <a:rPr lang="en-US" dirty="0"/>
            </a:br>
            <a:r>
              <a:rPr lang="en-US" dirty="0"/>
              <a:t>Company / Organization </a:t>
            </a:r>
          </a:p>
        </p:txBody>
      </p:sp>
    </p:spTree>
    <p:extLst>
      <p:ext uri="{BB962C8B-B14F-4D97-AF65-F5344CB8AC3E}">
        <p14:creationId xmlns:p14="http://schemas.microsoft.com/office/powerpoint/2010/main" val="48583837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1_Title and Content_Waves">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BCEE57E3-D030-3647-98A4-94A3EF863B09}"/>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14" name="Picture 13" descr="A close up of a logo&#10;&#10;Description automatically generated">
            <a:extLst>
              <a:ext uri="{FF2B5EF4-FFF2-40B4-BE49-F238E27FC236}">
                <a16:creationId xmlns:a16="http://schemas.microsoft.com/office/drawing/2014/main" id="{F4C094D2-B527-9740-9605-C3C2352F8030}"/>
              </a:ext>
            </a:extLst>
          </p:cNvPr>
          <p:cNvPicPr>
            <a:picLocks noChangeAspect="1"/>
          </p:cNvPicPr>
          <p:nvPr userDrawn="1"/>
        </p:nvPicPr>
        <p:blipFill rotWithShape="1">
          <a:blip r:embed="rId3"/>
          <a:srcRect b="74479"/>
          <a:stretch/>
        </p:blipFill>
        <p:spPr>
          <a:xfrm>
            <a:off x="0" y="0"/>
            <a:ext cx="12192000" cy="1750258"/>
          </a:xfrm>
          <a:prstGeom prst="rect">
            <a:avLst/>
          </a:prstGeom>
        </p:spPr>
      </p:pic>
      <p:sp>
        <p:nvSpPr>
          <p:cNvPr id="2" name="Title 1">
            <a:extLst>
              <a:ext uri="{FF2B5EF4-FFF2-40B4-BE49-F238E27FC236}">
                <a16:creationId xmlns:a16="http://schemas.microsoft.com/office/drawing/2014/main" id="{D3091E0A-35E3-8047-B62E-E7DB7B1319E2}"/>
              </a:ext>
            </a:extLst>
          </p:cNvPr>
          <p:cNvSpPr>
            <a:spLocks noGrp="1"/>
          </p:cNvSpPr>
          <p:nvPr>
            <p:ph type="title"/>
          </p:nvPr>
        </p:nvSpPr>
        <p:spPr>
          <a:xfrm>
            <a:off x="838200" y="424695"/>
            <a:ext cx="10515600" cy="1325563"/>
          </a:xfrm>
          <a:prstGeom prst="rect">
            <a:avLst/>
          </a:prstGeom>
        </p:spPr>
        <p:txBody>
          <a:bodyPr>
            <a:normAutofit/>
          </a:bodyPr>
          <a:lstStyle>
            <a:lvl1pPr>
              <a:defRPr sz="2800">
                <a:solidFill>
                  <a:schemeClr val="bg1"/>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05CB8C75-089E-284F-BF0C-EB78761405BD}"/>
              </a:ext>
            </a:extLst>
          </p:cNvPr>
          <p:cNvSpPr>
            <a:spLocks noGrp="1"/>
          </p:cNvSpPr>
          <p:nvPr>
            <p:ph idx="1"/>
          </p:nvPr>
        </p:nvSpPr>
        <p:spPr>
          <a:xfrm>
            <a:off x="838200" y="1979543"/>
            <a:ext cx="10515600" cy="4741931"/>
          </a:xfrm>
          <a:prstGeom prst="rect">
            <a:avLst/>
          </a:prstGeom>
        </p:spPr>
        <p:txBody>
          <a:bodyPr/>
          <a:lstStyle>
            <a:lvl1pPr>
              <a:defRPr sz="1800"/>
            </a:lvl1pPr>
            <a:lvl2pPr>
              <a:defRPr sz="1600"/>
            </a:lvl2pPr>
            <a:lvl3pPr>
              <a:defRPr sz="1400"/>
            </a:lvl3pPr>
            <a:lvl4pPr>
              <a:defRPr sz="1200"/>
            </a:lvl4pPr>
            <a:lvl5pPr>
              <a:defRPr sz="11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7F941CA1-C3B8-0745-8AFD-4A7A6D44D2B1}"/>
              </a:ext>
            </a:extLst>
          </p:cNvPr>
          <p:cNvSpPr>
            <a:spLocks noGrp="1"/>
          </p:cNvSpPr>
          <p:nvPr>
            <p:ph type="sldNum" sz="quarter" idx="12"/>
          </p:nvPr>
        </p:nvSpPr>
        <p:spPr>
          <a:xfrm>
            <a:off x="8610600" y="6356350"/>
            <a:ext cx="2743200" cy="365125"/>
          </a:xfrm>
          <a:prstGeom prst="rect">
            <a:avLst/>
          </a:prstGeom>
        </p:spPr>
        <p:txBody>
          <a:bodyPr/>
          <a:lstStyle/>
          <a:p>
            <a:fld id="{262BAFDC-492D-CB4D-B02A-4A44B4604C8A}" type="slidenum">
              <a:rPr lang="en-US" smtClean="0"/>
              <a:t>‹#›</a:t>
            </a:fld>
            <a:endParaRPr lang="en-US" dirty="0"/>
          </a:p>
        </p:txBody>
      </p:sp>
    </p:spTree>
    <p:extLst>
      <p:ext uri="{BB962C8B-B14F-4D97-AF65-F5344CB8AC3E}">
        <p14:creationId xmlns:p14="http://schemas.microsoft.com/office/powerpoint/2010/main" val="67680276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stom Content_Wav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E1379DFE-2D07-4E4C-BEA9-7A88E8BE5275}" type="slidenum">
              <a:rPr lang="en-US" smtClean="0"/>
              <a:t>‹#›</a:t>
            </a:fld>
            <a:endParaRPr lang="en-US" dirty="0"/>
          </a:p>
        </p:txBody>
      </p:sp>
      <p:pic>
        <p:nvPicPr>
          <p:cNvPr id="9218"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2778"/>
            <a:ext cx="12192000" cy="69599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Content Placeholder 5"/>
          <p:cNvSpPr>
            <a:spLocks noGrp="1"/>
          </p:cNvSpPr>
          <p:nvPr>
            <p:ph sz="quarter" idx="12"/>
          </p:nvPr>
        </p:nvSpPr>
        <p:spPr>
          <a:xfrm>
            <a:off x="891598" y="446088"/>
            <a:ext cx="10537825" cy="13271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7"/>
          <p:cNvSpPr>
            <a:spLocks noGrp="1"/>
          </p:cNvSpPr>
          <p:nvPr>
            <p:ph sz="quarter" idx="13"/>
          </p:nvPr>
        </p:nvSpPr>
        <p:spPr>
          <a:xfrm>
            <a:off x="892175" y="2039938"/>
            <a:ext cx="10537825" cy="46815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6820945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_Stars">
    <p:spTree>
      <p:nvGrpSpPr>
        <p:cNvPr id="1" name=""/>
        <p:cNvGrpSpPr/>
        <p:nvPr/>
      </p:nvGrpSpPr>
      <p:grpSpPr>
        <a:xfrm>
          <a:off x="0" y="0"/>
          <a:ext cx="0" cy="0"/>
          <a:chOff x="0" y="0"/>
          <a:chExt cx="0" cy="0"/>
        </a:xfrm>
      </p:grpSpPr>
      <p:pic>
        <p:nvPicPr>
          <p:cNvPr id="4" name="Picture 3" descr="A close up of a logo&#10;&#10;Description automatically generated">
            <a:extLst>
              <a:ext uri="{FF2B5EF4-FFF2-40B4-BE49-F238E27FC236}">
                <a16:creationId xmlns:a16="http://schemas.microsoft.com/office/drawing/2014/main" id="{63391934-47CE-984D-9759-E3A6F9D7CDC1}"/>
              </a:ext>
            </a:extLst>
          </p:cNvPr>
          <p:cNvPicPr>
            <a:picLocks noChangeAspect="1"/>
          </p:cNvPicPr>
          <p:nvPr userDrawn="1"/>
        </p:nvPicPr>
        <p:blipFill>
          <a:blip r:embed="rId2"/>
          <a:stretch>
            <a:fillRect/>
          </a:stretch>
        </p:blipFill>
        <p:spPr>
          <a:xfrm>
            <a:off x="0" y="0"/>
            <a:ext cx="12192000" cy="1765300"/>
          </a:xfrm>
          <a:prstGeom prst="rect">
            <a:avLst/>
          </a:prstGeom>
        </p:spPr>
      </p:pic>
      <p:sp>
        <p:nvSpPr>
          <p:cNvPr id="9" name="Rectangle 8">
            <a:extLst>
              <a:ext uri="{FF2B5EF4-FFF2-40B4-BE49-F238E27FC236}">
                <a16:creationId xmlns:a16="http://schemas.microsoft.com/office/drawing/2014/main" id="{D61ABFE1-3896-CD45-A87D-3DA4DFCE489D}"/>
              </a:ext>
            </a:extLst>
          </p:cNvPr>
          <p:cNvSpPr/>
          <p:nvPr userDrawn="1"/>
        </p:nvSpPr>
        <p:spPr>
          <a:xfrm>
            <a:off x="0" y="-2"/>
            <a:ext cx="12192000" cy="1750259"/>
          </a:xfrm>
          <a:prstGeom prst="rect">
            <a:avLst/>
          </a:prstGeom>
          <a:solidFill>
            <a:srgbClr val="16254C">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05CB8C75-089E-284F-BF0C-EB78761405BD}"/>
              </a:ext>
            </a:extLst>
          </p:cNvPr>
          <p:cNvSpPr>
            <a:spLocks noGrp="1"/>
          </p:cNvSpPr>
          <p:nvPr>
            <p:ph idx="1"/>
          </p:nvPr>
        </p:nvSpPr>
        <p:spPr>
          <a:xfrm>
            <a:off x="838200" y="1979543"/>
            <a:ext cx="10515600" cy="4741931"/>
          </a:xfrm>
          <a:prstGeom prst="rect">
            <a:avLst/>
          </a:prstGeom>
        </p:spPr>
        <p:txBody>
          <a:bodyPr/>
          <a:lstStyle>
            <a:lvl1pPr>
              <a:defRPr sz="1800"/>
            </a:lvl1pPr>
            <a:lvl2pPr>
              <a:defRPr sz="1600"/>
            </a:lvl2pPr>
            <a:lvl3pPr>
              <a:defRPr sz="1400"/>
            </a:lvl3pPr>
            <a:lvl4pPr>
              <a:defRPr sz="1200"/>
            </a:lvl4pPr>
            <a:lvl5pPr>
              <a:defRPr sz="11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7F941CA1-C3B8-0745-8AFD-4A7A6D44D2B1}"/>
              </a:ext>
            </a:extLst>
          </p:cNvPr>
          <p:cNvSpPr>
            <a:spLocks noGrp="1"/>
          </p:cNvSpPr>
          <p:nvPr>
            <p:ph type="sldNum" sz="quarter" idx="12"/>
          </p:nvPr>
        </p:nvSpPr>
        <p:spPr>
          <a:xfrm>
            <a:off x="8610600" y="6356350"/>
            <a:ext cx="2743200" cy="365125"/>
          </a:xfrm>
          <a:prstGeom prst="rect">
            <a:avLst/>
          </a:prstGeom>
        </p:spPr>
        <p:txBody>
          <a:bodyPr/>
          <a:lstStyle/>
          <a:p>
            <a:fld id="{262BAFDC-492D-CB4D-B02A-4A44B4604C8A}" type="slidenum">
              <a:rPr lang="en-US" smtClean="0"/>
              <a:t>‹#›</a:t>
            </a:fld>
            <a:endParaRPr lang="en-US" dirty="0"/>
          </a:p>
        </p:txBody>
      </p:sp>
      <p:sp>
        <p:nvSpPr>
          <p:cNvPr id="10" name="Title 1">
            <a:extLst>
              <a:ext uri="{FF2B5EF4-FFF2-40B4-BE49-F238E27FC236}">
                <a16:creationId xmlns:a16="http://schemas.microsoft.com/office/drawing/2014/main" id="{A703AEF7-F590-D544-8496-ABE8662B6EF0}"/>
              </a:ext>
            </a:extLst>
          </p:cNvPr>
          <p:cNvSpPr>
            <a:spLocks noGrp="1"/>
          </p:cNvSpPr>
          <p:nvPr>
            <p:ph type="title"/>
          </p:nvPr>
        </p:nvSpPr>
        <p:spPr>
          <a:xfrm>
            <a:off x="838200" y="424695"/>
            <a:ext cx="10515600" cy="1325563"/>
          </a:xfrm>
          <a:prstGeom prst="rect">
            <a:avLst/>
          </a:prstGeom>
        </p:spPr>
        <p:txBody>
          <a:bodyPr>
            <a:normAutofit/>
          </a:bodyPr>
          <a:lstStyle>
            <a:lvl1pPr>
              <a:defRPr sz="2800">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212948082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stom Content_Star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E1379DFE-2D07-4E4C-BEA9-7A88E8BE5275}" type="slidenum">
              <a:rPr lang="en-US" smtClean="0"/>
              <a:t>‹#›</a:t>
            </a:fld>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37" y="-1626"/>
            <a:ext cx="12200198" cy="68596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Content Placeholder 5"/>
          <p:cNvSpPr>
            <a:spLocks noGrp="1"/>
          </p:cNvSpPr>
          <p:nvPr>
            <p:ph sz="quarter" idx="12"/>
          </p:nvPr>
        </p:nvSpPr>
        <p:spPr>
          <a:xfrm>
            <a:off x="925513" y="546100"/>
            <a:ext cx="10604500" cy="114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7"/>
          <p:cNvSpPr>
            <a:spLocks noGrp="1"/>
          </p:cNvSpPr>
          <p:nvPr>
            <p:ph sz="quarter" idx="13"/>
          </p:nvPr>
        </p:nvSpPr>
        <p:spPr>
          <a:xfrm>
            <a:off x="925513" y="1984375"/>
            <a:ext cx="10682287" cy="46275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5682970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Icon Slide_Stars">
    <p:spTree>
      <p:nvGrpSpPr>
        <p:cNvPr id="1" name=""/>
        <p:cNvGrpSpPr/>
        <p:nvPr/>
      </p:nvGrpSpPr>
      <p:grpSpPr>
        <a:xfrm>
          <a:off x="0" y="0"/>
          <a:ext cx="0" cy="0"/>
          <a:chOff x="0" y="0"/>
          <a:chExt cx="0" cy="0"/>
        </a:xfrm>
      </p:grpSpPr>
      <p:pic>
        <p:nvPicPr>
          <p:cNvPr id="4" name="Picture 3" descr="A close up of a logo&#10;&#10;Description automatically generated">
            <a:extLst>
              <a:ext uri="{FF2B5EF4-FFF2-40B4-BE49-F238E27FC236}">
                <a16:creationId xmlns:a16="http://schemas.microsoft.com/office/drawing/2014/main" id="{63391934-47CE-984D-9759-E3A6F9D7CDC1}"/>
              </a:ext>
            </a:extLst>
          </p:cNvPr>
          <p:cNvPicPr>
            <a:picLocks noChangeAspect="1"/>
          </p:cNvPicPr>
          <p:nvPr userDrawn="1"/>
        </p:nvPicPr>
        <p:blipFill>
          <a:blip r:embed="rId2"/>
          <a:stretch>
            <a:fillRect/>
          </a:stretch>
        </p:blipFill>
        <p:spPr>
          <a:xfrm>
            <a:off x="0" y="0"/>
            <a:ext cx="12192000" cy="1765300"/>
          </a:xfrm>
          <a:prstGeom prst="rect">
            <a:avLst/>
          </a:prstGeom>
        </p:spPr>
      </p:pic>
      <p:sp>
        <p:nvSpPr>
          <p:cNvPr id="9" name="Rectangle 8">
            <a:extLst>
              <a:ext uri="{FF2B5EF4-FFF2-40B4-BE49-F238E27FC236}">
                <a16:creationId xmlns:a16="http://schemas.microsoft.com/office/drawing/2014/main" id="{D61ABFE1-3896-CD45-A87D-3DA4DFCE489D}"/>
              </a:ext>
            </a:extLst>
          </p:cNvPr>
          <p:cNvSpPr/>
          <p:nvPr userDrawn="1"/>
        </p:nvSpPr>
        <p:spPr>
          <a:xfrm>
            <a:off x="0" y="-2"/>
            <a:ext cx="12192000" cy="1750259"/>
          </a:xfrm>
          <a:prstGeom prst="rect">
            <a:avLst/>
          </a:prstGeom>
          <a:solidFill>
            <a:srgbClr val="16254C">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05CB8C75-089E-284F-BF0C-EB78761405BD}"/>
              </a:ext>
            </a:extLst>
          </p:cNvPr>
          <p:cNvSpPr>
            <a:spLocks noGrp="1"/>
          </p:cNvSpPr>
          <p:nvPr>
            <p:ph idx="1"/>
          </p:nvPr>
        </p:nvSpPr>
        <p:spPr>
          <a:xfrm>
            <a:off x="3938954" y="1979543"/>
            <a:ext cx="7414846" cy="4741931"/>
          </a:xfrm>
          <a:prstGeom prst="rect">
            <a:avLst/>
          </a:prstGeom>
        </p:spPr>
        <p:txBody>
          <a:bodyPr/>
          <a:lstStyle>
            <a:lvl1pPr>
              <a:defRPr sz="1800"/>
            </a:lvl1pPr>
            <a:lvl2pPr>
              <a:defRPr sz="1600"/>
            </a:lvl2pPr>
            <a:lvl3pPr>
              <a:defRPr sz="1400"/>
            </a:lvl3pPr>
            <a:lvl4pPr>
              <a:defRPr sz="1200"/>
            </a:lvl4pPr>
            <a:lvl5pPr>
              <a:defRPr sz="11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7F941CA1-C3B8-0745-8AFD-4A7A6D44D2B1}"/>
              </a:ext>
            </a:extLst>
          </p:cNvPr>
          <p:cNvSpPr>
            <a:spLocks noGrp="1"/>
          </p:cNvSpPr>
          <p:nvPr>
            <p:ph type="sldNum" sz="quarter" idx="12"/>
          </p:nvPr>
        </p:nvSpPr>
        <p:spPr>
          <a:xfrm>
            <a:off x="8610600" y="6356350"/>
            <a:ext cx="2743200" cy="365125"/>
          </a:xfrm>
          <a:prstGeom prst="rect">
            <a:avLst/>
          </a:prstGeom>
        </p:spPr>
        <p:txBody>
          <a:bodyPr/>
          <a:lstStyle/>
          <a:p>
            <a:fld id="{262BAFDC-492D-CB4D-B02A-4A44B4604C8A}" type="slidenum">
              <a:rPr lang="en-US" smtClean="0"/>
              <a:t>‹#›</a:t>
            </a:fld>
            <a:endParaRPr lang="en-US" dirty="0"/>
          </a:p>
        </p:txBody>
      </p:sp>
      <p:sp>
        <p:nvSpPr>
          <p:cNvPr id="10" name="Title 1">
            <a:extLst>
              <a:ext uri="{FF2B5EF4-FFF2-40B4-BE49-F238E27FC236}">
                <a16:creationId xmlns:a16="http://schemas.microsoft.com/office/drawing/2014/main" id="{A703AEF7-F590-D544-8496-ABE8662B6EF0}"/>
              </a:ext>
            </a:extLst>
          </p:cNvPr>
          <p:cNvSpPr>
            <a:spLocks noGrp="1"/>
          </p:cNvSpPr>
          <p:nvPr>
            <p:ph type="title"/>
          </p:nvPr>
        </p:nvSpPr>
        <p:spPr>
          <a:xfrm>
            <a:off x="838200" y="424695"/>
            <a:ext cx="10515600" cy="1325563"/>
          </a:xfrm>
          <a:prstGeom prst="rect">
            <a:avLst/>
          </a:prstGeom>
        </p:spPr>
        <p:txBody>
          <a:bodyPr>
            <a:normAutofit/>
          </a:bodyPr>
          <a:lstStyle>
            <a:lvl1pPr>
              <a:defRPr sz="2800">
                <a:solidFill>
                  <a:schemeClr val="bg1"/>
                </a:solidFill>
              </a:defRPr>
            </a:lvl1pPr>
          </a:lstStyle>
          <a:p>
            <a:r>
              <a:rPr lang="en-US" dirty="0"/>
              <a:t>Click to edit Master title style</a:t>
            </a:r>
          </a:p>
        </p:txBody>
      </p:sp>
      <p:sp>
        <p:nvSpPr>
          <p:cNvPr id="5" name="Picture Placeholder 4">
            <a:extLst>
              <a:ext uri="{FF2B5EF4-FFF2-40B4-BE49-F238E27FC236}">
                <a16:creationId xmlns:a16="http://schemas.microsoft.com/office/drawing/2014/main" id="{34681B09-BC7D-1441-AE30-A97FD1EAAC06}"/>
              </a:ext>
            </a:extLst>
          </p:cNvPr>
          <p:cNvSpPr>
            <a:spLocks noGrp="1"/>
          </p:cNvSpPr>
          <p:nvPr>
            <p:ph type="pic" sz="quarter" idx="13"/>
          </p:nvPr>
        </p:nvSpPr>
        <p:spPr>
          <a:xfrm>
            <a:off x="838200" y="2025650"/>
            <a:ext cx="2862263" cy="2930525"/>
          </a:xfrm>
        </p:spPr>
        <p:txBody>
          <a:bodyPr/>
          <a:lstStyle/>
          <a:p>
            <a:endParaRPr lang="en-US" dirty="0"/>
          </a:p>
        </p:txBody>
      </p:sp>
    </p:spTree>
    <p:extLst>
      <p:ext uri="{BB962C8B-B14F-4D97-AF65-F5344CB8AC3E}">
        <p14:creationId xmlns:p14="http://schemas.microsoft.com/office/powerpoint/2010/main" val="33040835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3">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9234DC1-2E79-3E48-A720-5E9E02FE87E3}"/>
              </a:ext>
            </a:extLst>
          </p:cNvPr>
          <p:cNvPicPr>
            <a:picLocks noChangeAspect="1"/>
          </p:cNvPicPr>
          <p:nvPr userDrawn="1"/>
        </p:nvPicPr>
        <p:blipFill rotWithShape="1">
          <a:blip r:embed="rId2"/>
          <a:srcRect l="-1273" t="397" r="5251" b="3977"/>
          <a:stretch/>
        </p:blipFill>
        <p:spPr>
          <a:xfrm>
            <a:off x="1972590" y="0"/>
            <a:ext cx="10219410" cy="6858000"/>
          </a:xfrm>
          <a:prstGeom prst="rect">
            <a:avLst/>
          </a:prstGeom>
        </p:spPr>
      </p:pic>
      <p:pic>
        <p:nvPicPr>
          <p:cNvPr id="4" name="Picture 3" descr="A close up of a logo&#10;&#10;Description automatically generated">
            <a:extLst>
              <a:ext uri="{FF2B5EF4-FFF2-40B4-BE49-F238E27FC236}">
                <a16:creationId xmlns:a16="http://schemas.microsoft.com/office/drawing/2014/main" id="{584842D5-17F3-4949-B96D-21D0FCE1E3FE}"/>
              </a:ext>
            </a:extLst>
          </p:cNvPr>
          <p:cNvPicPr>
            <a:picLocks noChangeAspect="1"/>
          </p:cNvPicPr>
          <p:nvPr userDrawn="1"/>
        </p:nvPicPr>
        <p:blipFill>
          <a:blip r:embed="rId3"/>
          <a:stretch>
            <a:fillRect/>
          </a:stretch>
        </p:blipFill>
        <p:spPr>
          <a:xfrm>
            <a:off x="0" y="0"/>
            <a:ext cx="4978400" cy="6858000"/>
          </a:xfrm>
          <a:prstGeom prst="rect">
            <a:avLst/>
          </a:prstGeom>
        </p:spPr>
      </p:pic>
      <p:sp>
        <p:nvSpPr>
          <p:cNvPr id="8" name="Title 1">
            <a:extLst>
              <a:ext uri="{FF2B5EF4-FFF2-40B4-BE49-F238E27FC236}">
                <a16:creationId xmlns:a16="http://schemas.microsoft.com/office/drawing/2014/main" id="{DAF91141-382F-DD4B-8EED-C66B47DB8500}"/>
              </a:ext>
            </a:extLst>
          </p:cNvPr>
          <p:cNvSpPr>
            <a:spLocks noGrp="1"/>
          </p:cNvSpPr>
          <p:nvPr>
            <p:ph type="ctrTitle" hasCustomPrompt="1"/>
          </p:nvPr>
        </p:nvSpPr>
        <p:spPr>
          <a:xfrm>
            <a:off x="354720" y="1984763"/>
            <a:ext cx="3699523" cy="2078528"/>
          </a:xfrm>
          <a:prstGeom prst="rect">
            <a:avLst/>
          </a:prstGeom>
        </p:spPr>
        <p:txBody>
          <a:bodyPr anchor="b">
            <a:normAutofit/>
          </a:bodyPr>
          <a:lstStyle>
            <a:lvl1pPr algn="l">
              <a:defRPr sz="3600">
                <a:solidFill>
                  <a:schemeClr val="bg1"/>
                </a:solidFill>
              </a:defRPr>
            </a:lvl1pPr>
          </a:lstStyle>
          <a:p>
            <a:r>
              <a:rPr lang="en-US" dirty="0"/>
              <a:t>Click to edit Master </a:t>
            </a:r>
            <a:br>
              <a:rPr lang="en-US" dirty="0"/>
            </a:br>
            <a:r>
              <a:rPr lang="en-US" dirty="0"/>
              <a:t>title style</a:t>
            </a:r>
          </a:p>
        </p:txBody>
      </p:sp>
      <p:sp>
        <p:nvSpPr>
          <p:cNvPr id="10" name="Subtitle 2">
            <a:extLst>
              <a:ext uri="{FF2B5EF4-FFF2-40B4-BE49-F238E27FC236}">
                <a16:creationId xmlns:a16="http://schemas.microsoft.com/office/drawing/2014/main" id="{78146838-73F6-5F41-BC5E-6D3D77C06339}"/>
              </a:ext>
            </a:extLst>
          </p:cNvPr>
          <p:cNvSpPr>
            <a:spLocks noGrp="1"/>
          </p:cNvSpPr>
          <p:nvPr>
            <p:ph type="subTitle" idx="1"/>
          </p:nvPr>
        </p:nvSpPr>
        <p:spPr>
          <a:xfrm>
            <a:off x="371345" y="4159821"/>
            <a:ext cx="3699523" cy="1038777"/>
          </a:xfrm>
          <a:prstGeom prst="rect">
            <a:avLst/>
          </a:prstGeom>
        </p:spPr>
        <p:txBody>
          <a:bodyPr>
            <a:normAutofit/>
          </a:bodyPr>
          <a:lstStyle>
            <a:lvl1pPr marL="0" indent="0" algn="l">
              <a:buNone/>
              <a:defRPr sz="17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14571813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Icon Slide_Waves">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BCEE57E3-D030-3647-98A4-94A3EF863B09}"/>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14" name="Picture 13" descr="A close up of a logo&#10;&#10;Description automatically generated">
            <a:extLst>
              <a:ext uri="{FF2B5EF4-FFF2-40B4-BE49-F238E27FC236}">
                <a16:creationId xmlns:a16="http://schemas.microsoft.com/office/drawing/2014/main" id="{F4C094D2-B527-9740-9605-C3C2352F8030}"/>
              </a:ext>
            </a:extLst>
          </p:cNvPr>
          <p:cNvPicPr>
            <a:picLocks noChangeAspect="1"/>
          </p:cNvPicPr>
          <p:nvPr userDrawn="1"/>
        </p:nvPicPr>
        <p:blipFill rotWithShape="1">
          <a:blip r:embed="rId3"/>
          <a:srcRect b="74479"/>
          <a:stretch/>
        </p:blipFill>
        <p:spPr>
          <a:xfrm>
            <a:off x="0" y="0"/>
            <a:ext cx="12192000" cy="1750258"/>
          </a:xfrm>
          <a:prstGeom prst="rect">
            <a:avLst/>
          </a:prstGeom>
        </p:spPr>
      </p:pic>
      <p:sp>
        <p:nvSpPr>
          <p:cNvPr id="2" name="Title 1">
            <a:extLst>
              <a:ext uri="{FF2B5EF4-FFF2-40B4-BE49-F238E27FC236}">
                <a16:creationId xmlns:a16="http://schemas.microsoft.com/office/drawing/2014/main" id="{D3091E0A-35E3-8047-B62E-E7DB7B1319E2}"/>
              </a:ext>
            </a:extLst>
          </p:cNvPr>
          <p:cNvSpPr>
            <a:spLocks noGrp="1"/>
          </p:cNvSpPr>
          <p:nvPr>
            <p:ph type="title"/>
          </p:nvPr>
        </p:nvSpPr>
        <p:spPr>
          <a:xfrm>
            <a:off x="838200" y="424695"/>
            <a:ext cx="10515600" cy="1325563"/>
          </a:xfrm>
          <a:prstGeom prst="rect">
            <a:avLst/>
          </a:prstGeom>
        </p:spPr>
        <p:txBody>
          <a:bodyPr>
            <a:normAutofit/>
          </a:bodyPr>
          <a:lstStyle>
            <a:lvl1pPr>
              <a:defRPr sz="2800">
                <a:solidFill>
                  <a:schemeClr val="bg1"/>
                </a:solidFill>
              </a:defRPr>
            </a:lvl1pPr>
          </a:lstStyle>
          <a:p>
            <a:r>
              <a:rPr lang="en-US" dirty="0"/>
              <a:t>Click to edit Master title style</a:t>
            </a:r>
          </a:p>
        </p:txBody>
      </p:sp>
      <p:sp>
        <p:nvSpPr>
          <p:cNvPr id="6" name="Slide Number Placeholder 5">
            <a:extLst>
              <a:ext uri="{FF2B5EF4-FFF2-40B4-BE49-F238E27FC236}">
                <a16:creationId xmlns:a16="http://schemas.microsoft.com/office/drawing/2014/main" id="{7F941CA1-C3B8-0745-8AFD-4A7A6D44D2B1}"/>
              </a:ext>
            </a:extLst>
          </p:cNvPr>
          <p:cNvSpPr>
            <a:spLocks noGrp="1"/>
          </p:cNvSpPr>
          <p:nvPr>
            <p:ph type="sldNum" sz="quarter" idx="12"/>
          </p:nvPr>
        </p:nvSpPr>
        <p:spPr>
          <a:xfrm>
            <a:off x="8610600" y="6356350"/>
            <a:ext cx="2743200" cy="365125"/>
          </a:xfrm>
          <a:prstGeom prst="rect">
            <a:avLst/>
          </a:prstGeom>
        </p:spPr>
        <p:txBody>
          <a:bodyPr/>
          <a:lstStyle/>
          <a:p>
            <a:fld id="{262BAFDC-492D-CB4D-B02A-4A44B4604C8A}" type="slidenum">
              <a:rPr lang="en-US" smtClean="0"/>
              <a:t>‹#›</a:t>
            </a:fld>
            <a:endParaRPr lang="en-US" dirty="0"/>
          </a:p>
        </p:txBody>
      </p:sp>
      <p:sp>
        <p:nvSpPr>
          <p:cNvPr id="7" name="Content Placeholder 2">
            <a:extLst>
              <a:ext uri="{FF2B5EF4-FFF2-40B4-BE49-F238E27FC236}">
                <a16:creationId xmlns:a16="http://schemas.microsoft.com/office/drawing/2014/main" id="{063392DC-A43E-A740-B895-4C675CAC6F67}"/>
              </a:ext>
            </a:extLst>
          </p:cNvPr>
          <p:cNvSpPr>
            <a:spLocks noGrp="1"/>
          </p:cNvSpPr>
          <p:nvPr>
            <p:ph idx="1"/>
          </p:nvPr>
        </p:nvSpPr>
        <p:spPr>
          <a:xfrm>
            <a:off x="838200" y="1979544"/>
            <a:ext cx="7414846" cy="4741931"/>
          </a:xfrm>
          <a:prstGeom prst="rect">
            <a:avLst/>
          </a:prstGeom>
        </p:spPr>
        <p:txBody>
          <a:bodyPr/>
          <a:lstStyle>
            <a:lvl1pPr>
              <a:defRPr sz="1800"/>
            </a:lvl1pPr>
            <a:lvl2pPr>
              <a:defRPr sz="1600"/>
            </a:lvl2pPr>
            <a:lvl3pPr>
              <a:defRPr sz="1400"/>
            </a:lvl3pPr>
            <a:lvl4pPr>
              <a:defRPr sz="1200"/>
            </a:lvl4pPr>
            <a:lvl5pPr>
              <a:defRPr sz="11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
            <a:extLst>
              <a:ext uri="{FF2B5EF4-FFF2-40B4-BE49-F238E27FC236}">
                <a16:creationId xmlns:a16="http://schemas.microsoft.com/office/drawing/2014/main" id="{C24967E9-BC1B-7348-9218-31D124A325A6}"/>
              </a:ext>
            </a:extLst>
          </p:cNvPr>
          <p:cNvSpPr>
            <a:spLocks noGrp="1"/>
          </p:cNvSpPr>
          <p:nvPr>
            <p:ph type="pic" sz="quarter" idx="13"/>
          </p:nvPr>
        </p:nvSpPr>
        <p:spPr>
          <a:xfrm>
            <a:off x="8491537" y="1979544"/>
            <a:ext cx="2862263" cy="2930525"/>
          </a:xfrm>
        </p:spPr>
        <p:txBody>
          <a:bodyPr/>
          <a:lstStyle/>
          <a:p>
            <a:endParaRPr lang="en-US" dirty="0"/>
          </a:p>
        </p:txBody>
      </p:sp>
    </p:spTree>
    <p:extLst>
      <p:ext uri="{BB962C8B-B14F-4D97-AF65-F5344CB8AC3E}">
        <p14:creationId xmlns:p14="http://schemas.microsoft.com/office/powerpoint/2010/main" val="306398090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creenshot Slide 1">
    <p:spTree>
      <p:nvGrpSpPr>
        <p:cNvPr id="1" name=""/>
        <p:cNvGrpSpPr/>
        <p:nvPr/>
      </p:nvGrpSpPr>
      <p:grpSpPr>
        <a:xfrm>
          <a:off x="0" y="0"/>
          <a:ext cx="0" cy="0"/>
          <a:chOff x="0" y="0"/>
          <a:chExt cx="0" cy="0"/>
        </a:xfrm>
      </p:grpSpPr>
      <p:pic>
        <p:nvPicPr>
          <p:cNvPr id="4" name="Picture 3" descr="A close up of a logo&#10;&#10;Description automatically generated">
            <a:extLst>
              <a:ext uri="{FF2B5EF4-FFF2-40B4-BE49-F238E27FC236}">
                <a16:creationId xmlns:a16="http://schemas.microsoft.com/office/drawing/2014/main" id="{63391934-47CE-984D-9759-E3A6F9D7CDC1}"/>
              </a:ext>
            </a:extLst>
          </p:cNvPr>
          <p:cNvPicPr>
            <a:picLocks noChangeAspect="1"/>
          </p:cNvPicPr>
          <p:nvPr userDrawn="1"/>
        </p:nvPicPr>
        <p:blipFill>
          <a:blip r:embed="rId2"/>
          <a:stretch>
            <a:fillRect/>
          </a:stretch>
        </p:blipFill>
        <p:spPr>
          <a:xfrm>
            <a:off x="0" y="0"/>
            <a:ext cx="12192000" cy="1765300"/>
          </a:xfrm>
          <a:prstGeom prst="rect">
            <a:avLst/>
          </a:prstGeom>
        </p:spPr>
      </p:pic>
      <p:sp>
        <p:nvSpPr>
          <p:cNvPr id="9" name="Rectangle 8">
            <a:extLst>
              <a:ext uri="{FF2B5EF4-FFF2-40B4-BE49-F238E27FC236}">
                <a16:creationId xmlns:a16="http://schemas.microsoft.com/office/drawing/2014/main" id="{D61ABFE1-3896-CD45-A87D-3DA4DFCE489D}"/>
              </a:ext>
            </a:extLst>
          </p:cNvPr>
          <p:cNvSpPr/>
          <p:nvPr userDrawn="1"/>
        </p:nvSpPr>
        <p:spPr>
          <a:xfrm>
            <a:off x="0" y="-2"/>
            <a:ext cx="12192000" cy="1750259"/>
          </a:xfrm>
          <a:prstGeom prst="rect">
            <a:avLst/>
          </a:prstGeom>
          <a:solidFill>
            <a:srgbClr val="16254C">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05CB8C75-089E-284F-BF0C-EB78761405BD}"/>
              </a:ext>
            </a:extLst>
          </p:cNvPr>
          <p:cNvSpPr>
            <a:spLocks noGrp="1"/>
          </p:cNvSpPr>
          <p:nvPr>
            <p:ph idx="1"/>
          </p:nvPr>
        </p:nvSpPr>
        <p:spPr>
          <a:xfrm>
            <a:off x="838200" y="1979543"/>
            <a:ext cx="10515600" cy="4741931"/>
          </a:xfrm>
          <a:prstGeom prst="rect">
            <a:avLst/>
          </a:prstGeom>
        </p:spPr>
        <p:txBody>
          <a:bodyPr/>
          <a:lstStyle>
            <a:lvl1pPr>
              <a:defRPr sz="1800"/>
            </a:lvl1pPr>
            <a:lvl2pPr>
              <a:defRPr sz="1600"/>
            </a:lvl2pPr>
            <a:lvl3pPr>
              <a:defRPr sz="1400"/>
            </a:lvl3pPr>
            <a:lvl4pPr>
              <a:defRPr sz="1200"/>
            </a:lvl4pPr>
            <a:lvl5pPr>
              <a:defRPr sz="11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7F941CA1-C3B8-0745-8AFD-4A7A6D44D2B1}"/>
              </a:ext>
            </a:extLst>
          </p:cNvPr>
          <p:cNvSpPr>
            <a:spLocks noGrp="1"/>
          </p:cNvSpPr>
          <p:nvPr>
            <p:ph type="sldNum" sz="quarter" idx="12"/>
          </p:nvPr>
        </p:nvSpPr>
        <p:spPr>
          <a:xfrm>
            <a:off x="8610600" y="6356350"/>
            <a:ext cx="2743200" cy="365125"/>
          </a:xfrm>
          <a:prstGeom prst="rect">
            <a:avLst/>
          </a:prstGeom>
        </p:spPr>
        <p:txBody>
          <a:bodyPr/>
          <a:lstStyle/>
          <a:p>
            <a:fld id="{262BAFDC-492D-CB4D-B02A-4A44B4604C8A}" type="slidenum">
              <a:rPr lang="en-US" smtClean="0"/>
              <a:t>‹#›</a:t>
            </a:fld>
            <a:endParaRPr lang="en-US" dirty="0"/>
          </a:p>
        </p:txBody>
      </p:sp>
      <p:sp>
        <p:nvSpPr>
          <p:cNvPr id="10" name="Title 1">
            <a:extLst>
              <a:ext uri="{FF2B5EF4-FFF2-40B4-BE49-F238E27FC236}">
                <a16:creationId xmlns:a16="http://schemas.microsoft.com/office/drawing/2014/main" id="{A703AEF7-F590-D544-8496-ABE8662B6EF0}"/>
              </a:ext>
            </a:extLst>
          </p:cNvPr>
          <p:cNvSpPr>
            <a:spLocks noGrp="1"/>
          </p:cNvSpPr>
          <p:nvPr>
            <p:ph type="title"/>
          </p:nvPr>
        </p:nvSpPr>
        <p:spPr>
          <a:xfrm>
            <a:off x="838200" y="424695"/>
            <a:ext cx="10515600" cy="1325563"/>
          </a:xfrm>
          <a:prstGeom prst="rect">
            <a:avLst/>
          </a:prstGeom>
        </p:spPr>
        <p:txBody>
          <a:bodyPr>
            <a:normAutofit/>
          </a:bodyPr>
          <a:lstStyle>
            <a:lvl1pPr>
              <a:defRPr sz="2800">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289339118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creenshot Slide 2">
    <p:spTree>
      <p:nvGrpSpPr>
        <p:cNvPr id="1" name=""/>
        <p:cNvGrpSpPr/>
        <p:nvPr/>
      </p:nvGrpSpPr>
      <p:grpSpPr>
        <a:xfrm>
          <a:off x="0" y="0"/>
          <a:ext cx="0" cy="0"/>
          <a:chOff x="0" y="0"/>
          <a:chExt cx="0" cy="0"/>
        </a:xfrm>
      </p:grpSpPr>
      <p:pic>
        <p:nvPicPr>
          <p:cNvPr id="8" name="Picture 7" descr="A close up of a logo&#10;&#10;Description automatically generated">
            <a:extLst>
              <a:ext uri="{FF2B5EF4-FFF2-40B4-BE49-F238E27FC236}">
                <a16:creationId xmlns:a16="http://schemas.microsoft.com/office/drawing/2014/main" id="{54C2ABA9-5C4D-CB43-BB22-06756DE8CACB}"/>
              </a:ext>
            </a:extLst>
          </p:cNvPr>
          <p:cNvPicPr>
            <a:picLocks noChangeAspect="1"/>
          </p:cNvPicPr>
          <p:nvPr userDrawn="1"/>
        </p:nvPicPr>
        <p:blipFill rotWithShape="1">
          <a:blip r:embed="rId2"/>
          <a:srcRect l="59479" t="92682" b="3"/>
          <a:stretch/>
        </p:blipFill>
        <p:spPr>
          <a:xfrm>
            <a:off x="1" y="6356348"/>
            <a:ext cx="12191999" cy="501652"/>
          </a:xfrm>
          <a:prstGeom prst="rect">
            <a:avLst/>
          </a:prstGeom>
        </p:spPr>
      </p:pic>
      <p:sp>
        <p:nvSpPr>
          <p:cNvPr id="13" name="Picture Placeholder 12">
            <a:extLst>
              <a:ext uri="{FF2B5EF4-FFF2-40B4-BE49-F238E27FC236}">
                <a16:creationId xmlns:a16="http://schemas.microsoft.com/office/drawing/2014/main" id="{C09F5A4F-D933-A144-B5A8-E90EFA9B2838}"/>
              </a:ext>
            </a:extLst>
          </p:cNvPr>
          <p:cNvSpPr>
            <a:spLocks noGrp="1"/>
          </p:cNvSpPr>
          <p:nvPr>
            <p:ph type="pic" sz="quarter" idx="13"/>
          </p:nvPr>
        </p:nvSpPr>
        <p:spPr>
          <a:xfrm>
            <a:off x="4698609" y="-1"/>
            <a:ext cx="7493391" cy="6356349"/>
          </a:xfrm>
          <a:prstGeom prst="rect">
            <a:avLst/>
          </a:prstGeom>
        </p:spPr>
        <p:txBody>
          <a:bodyPr/>
          <a:lstStyle/>
          <a:p>
            <a:endParaRPr lang="en-US" dirty="0"/>
          </a:p>
        </p:txBody>
      </p:sp>
      <p:sp>
        <p:nvSpPr>
          <p:cNvPr id="2" name="Title 1">
            <a:extLst>
              <a:ext uri="{FF2B5EF4-FFF2-40B4-BE49-F238E27FC236}">
                <a16:creationId xmlns:a16="http://schemas.microsoft.com/office/drawing/2014/main" id="{826FEB6D-8189-8641-8F08-BA2ABC003E5D}"/>
              </a:ext>
            </a:extLst>
          </p:cNvPr>
          <p:cNvSpPr>
            <a:spLocks noGrp="1"/>
          </p:cNvSpPr>
          <p:nvPr>
            <p:ph type="title"/>
          </p:nvPr>
        </p:nvSpPr>
        <p:spPr>
          <a:xfrm>
            <a:off x="838200" y="365125"/>
            <a:ext cx="3536852" cy="1325563"/>
          </a:xfrm>
          <a:prstGeom prst="rect">
            <a:avLst/>
          </a:prstGeom>
        </p:spPr>
        <p:txBody>
          <a:bodyPr/>
          <a:lstStyle>
            <a:lvl1pPr>
              <a:defRPr>
                <a:solidFill>
                  <a:schemeClr val="accent1">
                    <a:lumMod val="50000"/>
                  </a:schemeClr>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0860CD08-6C04-7A41-BF25-E80EB1CD684F}"/>
              </a:ext>
            </a:extLst>
          </p:cNvPr>
          <p:cNvSpPr>
            <a:spLocks noGrp="1"/>
          </p:cNvSpPr>
          <p:nvPr>
            <p:ph sz="half" idx="1"/>
          </p:nvPr>
        </p:nvSpPr>
        <p:spPr>
          <a:xfrm>
            <a:off x="838200" y="1825625"/>
            <a:ext cx="3536852" cy="4067175"/>
          </a:xfrm>
          <a:prstGeom prst="rect">
            <a:avLst/>
          </a:prstGeo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993806C1-98B6-AD4E-8AD0-3AF139A4849D}"/>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262BAFDC-492D-CB4D-B02A-4A44B4604C8A}" type="slidenum">
              <a:rPr lang="en-US" smtClean="0"/>
              <a:pPr/>
              <a:t>‹#›</a:t>
            </a:fld>
            <a:endParaRPr lang="en-US" dirty="0"/>
          </a:p>
        </p:txBody>
      </p:sp>
    </p:spTree>
    <p:extLst>
      <p:ext uri="{BB962C8B-B14F-4D97-AF65-F5344CB8AC3E}">
        <p14:creationId xmlns:p14="http://schemas.microsoft.com/office/powerpoint/2010/main" val="280680880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creenshot Slide 3">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E1379DFE-2D07-4E4C-BEA9-7A88E8BE5275}" type="slidenum">
              <a:rPr lang="en-US" smtClean="0"/>
              <a:t>‹#›</a:t>
            </a:fld>
            <a:endParaRPr lang="en-US" dirty="0"/>
          </a:p>
        </p:txBody>
      </p:sp>
      <p:pic>
        <p:nvPicPr>
          <p:cNvPr id="819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640" y="-3253"/>
            <a:ext cx="12198155" cy="69504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Content Placeholder 5"/>
          <p:cNvSpPr>
            <a:spLocks noGrp="1"/>
          </p:cNvSpPr>
          <p:nvPr>
            <p:ph sz="quarter" idx="12"/>
          </p:nvPr>
        </p:nvSpPr>
        <p:spPr>
          <a:xfrm>
            <a:off x="1" y="-9562"/>
            <a:ext cx="9270999" cy="69504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A5D89213-84DA-DA4C-9EA0-37ECBBECE408}"/>
              </a:ext>
            </a:extLst>
          </p:cNvPr>
          <p:cNvSpPr>
            <a:spLocks noGrp="1"/>
          </p:cNvSpPr>
          <p:nvPr>
            <p:ph type="title"/>
          </p:nvPr>
        </p:nvSpPr>
        <p:spPr>
          <a:xfrm>
            <a:off x="9486900" y="365125"/>
            <a:ext cx="1866900" cy="1933575"/>
          </a:xfrm>
        </p:spPr>
        <p:txBody>
          <a:bodyPr/>
          <a:lstStyle>
            <a:lvl1pPr>
              <a:defRPr>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125343084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_White_Waves">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6C782F7-EE6C-F34D-9B9A-A71E3179B42F}"/>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6" name="Slide Number Placeholder 5">
            <a:extLst>
              <a:ext uri="{FF2B5EF4-FFF2-40B4-BE49-F238E27FC236}">
                <a16:creationId xmlns:a16="http://schemas.microsoft.com/office/drawing/2014/main" id="{7F941CA1-C3B8-0745-8AFD-4A7A6D44D2B1}"/>
              </a:ext>
            </a:extLst>
          </p:cNvPr>
          <p:cNvSpPr>
            <a:spLocks noGrp="1"/>
          </p:cNvSpPr>
          <p:nvPr>
            <p:ph type="sldNum" sz="quarter" idx="12"/>
          </p:nvPr>
        </p:nvSpPr>
        <p:spPr>
          <a:xfrm>
            <a:off x="8610600" y="6356350"/>
            <a:ext cx="2743200" cy="365125"/>
          </a:xfrm>
          <a:prstGeom prst="rect">
            <a:avLst/>
          </a:prstGeom>
        </p:spPr>
        <p:txBody>
          <a:bodyPr/>
          <a:lstStyle/>
          <a:p>
            <a:fld id="{262BAFDC-492D-CB4D-B02A-4A44B4604C8A}" type="slidenum">
              <a:rPr lang="en-US" smtClean="0"/>
              <a:t>‹#›</a:t>
            </a:fld>
            <a:endParaRPr lang="en-US" dirty="0"/>
          </a:p>
        </p:txBody>
      </p:sp>
      <p:sp>
        <p:nvSpPr>
          <p:cNvPr id="11" name="Content Placeholder 2">
            <a:extLst>
              <a:ext uri="{FF2B5EF4-FFF2-40B4-BE49-F238E27FC236}">
                <a16:creationId xmlns:a16="http://schemas.microsoft.com/office/drawing/2014/main" id="{61435897-19FB-8A47-B753-A3F4E087F40C}"/>
              </a:ext>
            </a:extLst>
          </p:cNvPr>
          <p:cNvSpPr>
            <a:spLocks noGrp="1"/>
          </p:cNvSpPr>
          <p:nvPr>
            <p:ph idx="1"/>
          </p:nvPr>
        </p:nvSpPr>
        <p:spPr>
          <a:xfrm>
            <a:off x="838200" y="1979543"/>
            <a:ext cx="10515600" cy="4741931"/>
          </a:xfrm>
          <a:prstGeom prst="rect">
            <a:avLst/>
          </a:prstGeom>
        </p:spPr>
        <p:txBody>
          <a:bodyPr/>
          <a:lstStyle>
            <a:lvl1pPr>
              <a:defRPr sz="1800"/>
            </a:lvl1pPr>
            <a:lvl2pPr>
              <a:defRPr sz="1600"/>
            </a:lvl2pPr>
            <a:lvl3pPr>
              <a:defRPr sz="1400"/>
            </a:lvl3pPr>
            <a:lvl4pPr>
              <a:defRPr sz="1200"/>
            </a:lvl4pPr>
            <a:lvl5pPr>
              <a:defRPr sz="11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Title 1">
            <a:extLst>
              <a:ext uri="{FF2B5EF4-FFF2-40B4-BE49-F238E27FC236}">
                <a16:creationId xmlns:a16="http://schemas.microsoft.com/office/drawing/2014/main" id="{2F31BF77-AE00-1242-BA44-6C474D089F76}"/>
              </a:ext>
            </a:extLst>
          </p:cNvPr>
          <p:cNvSpPr>
            <a:spLocks noGrp="1"/>
          </p:cNvSpPr>
          <p:nvPr>
            <p:ph type="title"/>
          </p:nvPr>
        </p:nvSpPr>
        <p:spPr>
          <a:xfrm>
            <a:off x="838200" y="424695"/>
            <a:ext cx="10515600" cy="1325563"/>
          </a:xfrm>
          <a:prstGeom prst="rect">
            <a:avLst/>
          </a:prstGeom>
        </p:spPr>
        <p:txBody>
          <a:bodyPr>
            <a:normAutofit/>
          </a:bodyPr>
          <a:lstStyle>
            <a:lvl1pPr>
              <a:defRPr sz="2800">
                <a:solidFill>
                  <a:schemeClr val="accent1">
                    <a:lumMod val="50000"/>
                  </a:schemeClr>
                </a:solidFill>
              </a:defRPr>
            </a:lvl1pPr>
          </a:lstStyle>
          <a:p>
            <a:r>
              <a:rPr lang="en-US" dirty="0"/>
              <a:t>Click to edit Master title style</a:t>
            </a:r>
          </a:p>
        </p:txBody>
      </p:sp>
    </p:spTree>
    <p:extLst>
      <p:ext uri="{BB962C8B-B14F-4D97-AF65-F5344CB8AC3E}">
        <p14:creationId xmlns:p14="http://schemas.microsoft.com/office/powerpoint/2010/main" val="302673659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ustom Content_White_Wav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E1379DFE-2D07-4E4C-BEA9-7A88E8BE5275}" type="slidenum">
              <a:rPr lang="en-US" smtClean="0"/>
              <a:t>‹#›</a:t>
            </a:fld>
            <a:endParaRPr lang="en-US" dirty="0"/>
          </a:p>
        </p:txBody>
      </p:sp>
      <p:pic>
        <p:nvPicPr>
          <p:cNvPr id="1126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4288" y="14288"/>
            <a:ext cx="12163425" cy="6829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Content Placeholder 5"/>
          <p:cNvSpPr>
            <a:spLocks noGrp="1"/>
          </p:cNvSpPr>
          <p:nvPr>
            <p:ph sz="quarter" idx="12"/>
          </p:nvPr>
        </p:nvSpPr>
        <p:spPr>
          <a:xfrm>
            <a:off x="1069975" y="781050"/>
            <a:ext cx="10471150" cy="1504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7"/>
          <p:cNvSpPr>
            <a:spLocks noGrp="1"/>
          </p:cNvSpPr>
          <p:nvPr>
            <p:ph sz="quarter" idx="13"/>
          </p:nvPr>
        </p:nvSpPr>
        <p:spPr>
          <a:xfrm>
            <a:off x="1069975" y="2631767"/>
            <a:ext cx="10594975" cy="400320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6498749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Photo 1">
    <p:spTree>
      <p:nvGrpSpPr>
        <p:cNvPr id="1" name=""/>
        <p:cNvGrpSpPr/>
        <p:nvPr/>
      </p:nvGrpSpPr>
      <p:grpSpPr>
        <a:xfrm>
          <a:off x="0" y="0"/>
          <a:ext cx="0" cy="0"/>
          <a:chOff x="0" y="0"/>
          <a:chExt cx="0" cy="0"/>
        </a:xfrm>
      </p:grpSpPr>
      <p:pic>
        <p:nvPicPr>
          <p:cNvPr id="8" name="Picture 7" descr="A close up of a logo&#10;&#10;Description automatically generated">
            <a:extLst>
              <a:ext uri="{FF2B5EF4-FFF2-40B4-BE49-F238E27FC236}">
                <a16:creationId xmlns:a16="http://schemas.microsoft.com/office/drawing/2014/main" id="{54C2ABA9-5C4D-CB43-BB22-06756DE8CACB}"/>
              </a:ext>
            </a:extLst>
          </p:cNvPr>
          <p:cNvPicPr>
            <a:picLocks noChangeAspect="1"/>
          </p:cNvPicPr>
          <p:nvPr userDrawn="1"/>
        </p:nvPicPr>
        <p:blipFill rotWithShape="1">
          <a:blip r:embed="rId2"/>
          <a:srcRect l="59479" t="92682" b="3"/>
          <a:stretch/>
        </p:blipFill>
        <p:spPr>
          <a:xfrm>
            <a:off x="7251698" y="6356348"/>
            <a:ext cx="4940302" cy="501652"/>
          </a:xfrm>
          <a:prstGeom prst="rect">
            <a:avLst/>
          </a:prstGeom>
        </p:spPr>
      </p:pic>
      <p:sp>
        <p:nvSpPr>
          <p:cNvPr id="13" name="Picture Placeholder 12">
            <a:extLst>
              <a:ext uri="{FF2B5EF4-FFF2-40B4-BE49-F238E27FC236}">
                <a16:creationId xmlns:a16="http://schemas.microsoft.com/office/drawing/2014/main" id="{C09F5A4F-D933-A144-B5A8-E90EFA9B2838}"/>
              </a:ext>
            </a:extLst>
          </p:cNvPr>
          <p:cNvSpPr>
            <a:spLocks noGrp="1"/>
          </p:cNvSpPr>
          <p:nvPr>
            <p:ph type="pic" sz="quarter" idx="13"/>
          </p:nvPr>
        </p:nvSpPr>
        <p:spPr>
          <a:xfrm>
            <a:off x="7251700" y="-1"/>
            <a:ext cx="4940300" cy="6356349"/>
          </a:xfrm>
          <a:prstGeom prst="rect">
            <a:avLst/>
          </a:prstGeom>
        </p:spPr>
        <p:txBody>
          <a:bodyPr/>
          <a:lstStyle/>
          <a:p>
            <a:endParaRPr lang="en-US" dirty="0"/>
          </a:p>
        </p:txBody>
      </p:sp>
      <p:sp>
        <p:nvSpPr>
          <p:cNvPr id="2" name="Title 1">
            <a:extLst>
              <a:ext uri="{FF2B5EF4-FFF2-40B4-BE49-F238E27FC236}">
                <a16:creationId xmlns:a16="http://schemas.microsoft.com/office/drawing/2014/main" id="{826FEB6D-8189-8641-8F08-BA2ABC003E5D}"/>
              </a:ext>
            </a:extLst>
          </p:cNvPr>
          <p:cNvSpPr>
            <a:spLocks noGrp="1"/>
          </p:cNvSpPr>
          <p:nvPr>
            <p:ph type="title"/>
          </p:nvPr>
        </p:nvSpPr>
        <p:spPr>
          <a:xfrm>
            <a:off x="838200" y="365125"/>
            <a:ext cx="5905500" cy="1325563"/>
          </a:xfrm>
          <a:prstGeom prst="rect">
            <a:avLst/>
          </a:prstGeom>
        </p:spPr>
        <p:txBody>
          <a:bodyPr/>
          <a:lstStyle>
            <a:lvl1pPr>
              <a:defRPr>
                <a:solidFill>
                  <a:schemeClr val="accent1">
                    <a:lumMod val="50000"/>
                  </a:schemeClr>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0860CD08-6C04-7A41-BF25-E80EB1CD684F}"/>
              </a:ext>
            </a:extLst>
          </p:cNvPr>
          <p:cNvSpPr>
            <a:spLocks noGrp="1"/>
          </p:cNvSpPr>
          <p:nvPr>
            <p:ph sz="half" idx="1"/>
          </p:nvPr>
        </p:nvSpPr>
        <p:spPr>
          <a:xfrm>
            <a:off x="838200" y="1825625"/>
            <a:ext cx="5905500" cy="4067175"/>
          </a:xfrm>
          <a:prstGeom prst="rect">
            <a:avLst/>
          </a:prstGeo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993806C1-98B6-AD4E-8AD0-3AF139A4849D}"/>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262BAFDC-492D-CB4D-B02A-4A44B4604C8A}" type="slidenum">
              <a:rPr lang="en-US" smtClean="0"/>
              <a:pPr/>
              <a:t>‹#›</a:t>
            </a:fld>
            <a:endParaRPr lang="en-US" dirty="0"/>
          </a:p>
        </p:txBody>
      </p:sp>
    </p:spTree>
    <p:extLst>
      <p:ext uri="{BB962C8B-B14F-4D97-AF65-F5344CB8AC3E}">
        <p14:creationId xmlns:p14="http://schemas.microsoft.com/office/powerpoint/2010/main" val="241840715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E1379DFE-2D07-4E4C-BEA9-7A88E8BE5275}" type="slidenum">
              <a:rPr lang="en-US" smtClean="0"/>
              <a:t>‹#›</a:t>
            </a:fld>
            <a:endParaRPr lang="en-US" dirty="0"/>
          </a:p>
        </p:txBody>
      </p:sp>
      <p:pic>
        <p:nvPicPr>
          <p:cNvPr id="1331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4141"/>
            <a:ext cx="1221105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Content Placeholder 5"/>
          <p:cNvSpPr>
            <a:spLocks noGrp="1"/>
          </p:cNvSpPr>
          <p:nvPr>
            <p:ph sz="quarter" idx="12"/>
          </p:nvPr>
        </p:nvSpPr>
        <p:spPr>
          <a:xfrm>
            <a:off x="703263" y="612775"/>
            <a:ext cx="5999162" cy="1550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7"/>
          <p:cNvSpPr>
            <a:spLocks noGrp="1"/>
          </p:cNvSpPr>
          <p:nvPr>
            <p:ph sz="quarter" idx="13"/>
          </p:nvPr>
        </p:nvSpPr>
        <p:spPr>
          <a:xfrm>
            <a:off x="703263" y="2408238"/>
            <a:ext cx="5999162" cy="33242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354839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Slide Option 3">
    <p:spTree>
      <p:nvGrpSpPr>
        <p:cNvPr id="1" name=""/>
        <p:cNvGrpSpPr/>
        <p:nvPr/>
      </p:nvGrpSpPr>
      <p:grpSpPr>
        <a:xfrm>
          <a:off x="0" y="0"/>
          <a:ext cx="0" cy="0"/>
          <a:chOff x="0" y="0"/>
          <a:chExt cx="0" cy="0"/>
        </a:xfrm>
      </p:grpSpPr>
      <p:pic>
        <p:nvPicPr>
          <p:cNvPr id="8" name="Picture 7" descr="A picture containing person, man, holding, standing&#10;&#10;Description automatically generated">
            <a:extLst>
              <a:ext uri="{FF2B5EF4-FFF2-40B4-BE49-F238E27FC236}">
                <a16:creationId xmlns:a16="http://schemas.microsoft.com/office/drawing/2014/main" id="{4BFBBFA9-DD26-A54E-9D03-0C7176C16969}"/>
              </a:ext>
            </a:extLst>
          </p:cNvPr>
          <p:cNvPicPr>
            <a:picLocks noChangeAspect="1"/>
          </p:cNvPicPr>
          <p:nvPr userDrawn="1"/>
        </p:nvPicPr>
        <p:blipFill rotWithShape="1">
          <a:blip r:embed="rId2"/>
          <a:srcRect l="38346" r="10040"/>
          <a:stretch/>
        </p:blipFill>
        <p:spPr>
          <a:xfrm>
            <a:off x="7251700" y="-23134"/>
            <a:ext cx="4940300" cy="6379484"/>
          </a:xfrm>
          <a:prstGeom prst="rect">
            <a:avLst/>
          </a:prstGeom>
        </p:spPr>
      </p:pic>
      <p:pic>
        <p:nvPicPr>
          <p:cNvPr id="6" name="Picture 5" descr="A close up of a logo&#10;&#10;Description automatically generated">
            <a:extLst>
              <a:ext uri="{FF2B5EF4-FFF2-40B4-BE49-F238E27FC236}">
                <a16:creationId xmlns:a16="http://schemas.microsoft.com/office/drawing/2014/main" id="{C7733AF9-8907-974C-9A57-1ADEA4A79F51}"/>
              </a:ext>
            </a:extLst>
          </p:cNvPr>
          <p:cNvPicPr>
            <a:picLocks noChangeAspect="1"/>
          </p:cNvPicPr>
          <p:nvPr userDrawn="1"/>
        </p:nvPicPr>
        <p:blipFill>
          <a:blip r:embed="rId3"/>
          <a:stretch>
            <a:fillRect/>
          </a:stretch>
        </p:blipFill>
        <p:spPr>
          <a:xfrm>
            <a:off x="0" y="6356350"/>
            <a:ext cx="12192000" cy="501650"/>
          </a:xfrm>
          <a:prstGeom prst="rect">
            <a:avLst/>
          </a:prstGeom>
        </p:spPr>
      </p:pic>
      <p:sp>
        <p:nvSpPr>
          <p:cNvPr id="4" name="Rectangle 3">
            <a:extLst>
              <a:ext uri="{FF2B5EF4-FFF2-40B4-BE49-F238E27FC236}">
                <a16:creationId xmlns:a16="http://schemas.microsoft.com/office/drawing/2014/main" id="{E18A9605-9059-0A48-A054-AE711B4FB4D4}"/>
              </a:ext>
            </a:extLst>
          </p:cNvPr>
          <p:cNvSpPr/>
          <p:nvPr userDrawn="1"/>
        </p:nvSpPr>
        <p:spPr>
          <a:xfrm>
            <a:off x="0" y="6356350"/>
            <a:ext cx="12192000" cy="501650"/>
          </a:xfrm>
          <a:prstGeom prst="rect">
            <a:avLst/>
          </a:prstGeom>
          <a:solidFill>
            <a:srgbClr val="16254C">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26FEB6D-8189-8641-8F08-BA2ABC003E5D}"/>
              </a:ext>
            </a:extLst>
          </p:cNvPr>
          <p:cNvSpPr>
            <a:spLocks noGrp="1"/>
          </p:cNvSpPr>
          <p:nvPr>
            <p:ph type="title"/>
          </p:nvPr>
        </p:nvSpPr>
        <p:spPr>
          <a:xfrm>
            <a:off x="838200" y="365125"/>
            <a:ext cx="5905500" cy="1325563"/>
          </a:xfrm>
          <a:prstGeom prst="rect">
            <a:avLst/>
          </a:prstGeom>
        </p:spPr>
        <p:txBody>
          <a:bodyPr/>
          <a:lstStyle>
            <a:lvl1pPr>
              <a:defRPr>
                <a:solidFill>
                  <a:schemeClr val="accent1">
                    <a:lumMod val="50000"/>
                  </a:schemeClr>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0860CD08-6C04-7A41-BF25-E80EB1CD684F}"/>
              </a:ext>
            </a:extLst>
          </p:cNvPr>
          <p:cNvSpPr>
            <a:spLocks noGrp="1"/>
          </p:cNvSpPr>
          <p:nvPr>
            <p:ph sz="half" idx="1"/>
          </p:nvPr>
        </p:nvSpPr>
        <p:spPr>
          <a:xfrm>
            <a:off x="838200" y="1825625"/>
            <a:ext cx="5905500" cy="4067175"/>
          </a:xfrm>
          <a:prstGeom prst="rect">
            <a:avLst/>
          </a:prstGeo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993806C1-98B6-AD4E-8AD0-3AF139A4849D}"/>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262BAFDC-492D-CB4D-B02A-4A44B4604C8A}" type="slidenum">
              <a:rPr lang="en-US" smtClean="0"/>
              <a:pPr/>
              <a:t>‹#›</a:t>
            </a:fld>
            <a:endParaRPr lang="en-US" dirty="0"/>
          </a:p>
        </p:txBody>
      </p:sp>
    </p:spTree>
    <p:extLst>
      <p:ext uri="{BB962C8B-B14F-4D97-AF65-F5344CB8AC3E}">
        <p14:creationId xmlns:p14="http://schemas.microsoft.com/office/powerpoint/2010/main" val="224313925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E1379DFE-2D07-4E4C-BEA9-7A88E8BE5275}" type="slidenum">
              <a:rPr lang="en-US" smtClean="0"/>
              <a:t>‹#›</a:t>
            </a:fld>
            <a:endParaRPr lang="en-US" dirty="0"/>
          </a:p>
        </p:txBody>
      </p:sp>
      <p:pic>
        <p:nvPicPr>
          <p:cNvPr id="14338"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4763"/>
            <a:ext cx="12201525" cy="69312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Content Placeholder 5"/>
          <p:cNvSpPr>
            <a:spLocks noGrp="1"/>
          </p:cNvSpPr>
          <p:nvPr>
            <p:ph sz="quarter" idx="12"/>
          </p:nvPr>
        </p:nvSpPr>
        <p:spPr>
          <a:xfrm>
            <a:off x="590550" y="365125"/>
            <a:ext cx="5965825" cy="14859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7"/>
          <p:cNvSpPr>
            <a:spLocks noGrp="1"/>
          </p:cNvSpPr>
          <p:nvPr>
            <p:ph sz="quarter" idx="13"/>
          </p:nvPr>
        </p:nvSpPr>
        <p:spPr>
          <a:xfrm>
            <a:off x="590550" y="2152650"/>
            <a:ext cx="5965825" cy="37131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802565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8F3752A-EBC1-B84E-8A15-AA1B368F8B80}"/>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12192000" cy="4531360"/>
          </a:xfrm>
          <a:prstGeom prst="rect">
            <a:avLst/>
          </a:prstGeom>
        </p:spPr>
      </p:pic>
      <p:pic>
        <p:nvPicPr>
          <p:cNvPr id="10" name="Picture 9" descr="A close up of a logo&#10;&#10;Description automatically generated">
            <a:extLst>
              <a:ext uri="{FF2B5EF4-FFF2-40B4-BE49-F238E27FC236}">
                <a16:creationId xmlns:a16="http://schemas.microsoft.com/office/drawing/2014/main" id="{96A61AA0-9DC2-2240-A7DF-F0AFD5D9B949}"/>
              </a:ext>
            </a:extLst>
          </p:cNvPr>
          <p:cNvPicPr>
            <a:picLocks noChangeAspect="1"/>
          </p:cNvPicPr>
          <p:nvPr userDrawn="1"/>
        </p:nvPicPr>
        <p:blipFill>
          <a:blip r:embed="rId3"/>
          <a:stretch>
            <a:fillRect/>
          </a:stretch>
        </p:blipFill>
        <p:spPr>
          <a:xfrm>
            <a:off x="0" y="4470399"/>
            <a:ext cx="12192000" cy="2387600"/>
          </a:xfrm>
          <a:prstGeom prst="rect">
            <a:avLst/>
          </a:prstGeom>
        </p:spPr>
      </p:pic>
      <p:pic>
        <p:nvPicPr>
          <p:cNvPr id="9" name="Picture 8" descr="A close up of a logo&#10;&#10;Description automatically generated">
            <a:extLst>
              <a:ext uri="{FF2B5EF4-FFF2-40B4-BE49-F238E27FC236}">
                <a16:creationId xmlns:a16="http://schemas.microsoft.com/office/drawing/2014/main" id="{344306AA-03E9-5640-A45B-64EF9C78A1A9}"/>
              </a:ext>
            </a:extLst>
          </p:cNvPr>
          <p:cNvPicPr>
            <a:picLocks noChangeAspect="1"/>
          </p:cNvPicPr>
          <p:nvPr userDrawn="1"/>
        </p:nvPicPr>
        <p:blipFill>
          <a:blip r:embed="rId4"/>
          <a:stretch>
            <a:fillRect/>
          </a:stretch>
        </p:blipFill>
        <p:spPr>
          <a:xfrm>
            <a:off x="0" y="4470400"/>
            <a:ext cx="12192000" cy="2387600"/>
          </a:xfrm>
          <a:prstGeom prst="rect">
            <a:avLst/>
          </a:prstGeom>
        </p:spPr>
      </p:pic>
      <p:sp>
        <p:nvSpPr>
          <p:cNvPr id="14" name="Title 1">
            <a:extLst>
              <a:ext uri="{FF2B5EF4-FFF2-40B4-BE49-F238E27FC236}">
                <a16:creationId xmlns:a16="http://schemas.microsoft.com/office/drawing/2014/main" id="{9B781210-C851-894B-A7FC-84BCC6EEB26B}"/>
              </a:ext>
            </a:extLst>
          </p:cNvPr>
          <p:cNvSpPr>
            <a:spLocks noGrp="1"/>
          </p:cNvSpPr>
          <p:nvPr>
            <p:ph type="ctrTitle"/>
          </p:nvPr>
        </p:nvSpPr>
        <p:spPr>
          <a:xfrm>
            <a:off x="4880238" y="4831424"/>
            <a:ext cx="6841861" cy="867123"/>
          </a:xfrm>
          <a:prstGeom prst="rect">
            <a:avLst/>
          </a:prstGeom>
        </p:spPr>
        <p:txBody>
          <a:bodyPr anchor="t">
            <a:noAutofit/>
          </a:bodyPr>
          <a:lstStyle>
            <a:lvl1pPr algn="l">
              <a:defRPr sz="3600">
                <a:solidFill>
                  <a:schemeClr val="bg1"/>
                </a:solidFill>
              </a:defRPr>
            </a:lvl1pPr>
          </a:lstStyle>
          <a:p>
            <a:r>
              <a:rPr lang="en-US" dirty="0"/>
              <a:t>Click to edit Master title style</a:t>
            </a:r>
          </a:p>
        </p:txBody>
      </p:sp>
      <p:sp>
        <p:nvSpPr>
          <p:cNvPr id="15" name="Subtitle 2">
            <a:extLst>
              <a:ext uri="{FF2B5EF4-FFF2-40B4-BE49-F238E27FC236}">
                <a16:creationId xmlns:a16="http://schemas.microsoft.com/office/drawing/2014/main" id="{170B05C5-F7EA-4D4E-BD7E-769BEB0BB8B9}"/>
              </a:ext>
            </a:extLst>
          </p:cNvPr>
          <p:cNvSpPr>
            <a:spLocks noGrp="1"/>
          </p:cNvSpPr>
          <p:nvPr>
            <p:ph type="subTitle" idx="1"/>
          </p:nvPr>
        </p:nvSpPr>
        <p:spPr>
          <a:xfrm>
            <a:off x="4880238" y="5486140"/>
            <a:ext cx="6841861" cy="503500"/>
          </a:xfrm>
          <a:prstGeom prst="rect">
            <a:avLst/>
          </a:prstGeom>
        </p:spPr>
        <p:txBody>
          <a:bodyPr anchor="t">
            <a:normAutofit/>
          </a:bodyPr>
          <a:lstStyle>
            <a:lvl1pPr marL="0" indent="0" algn="l">
              <a:buNone/>
              <a:defRPr sz="17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8" name="Picture 7">
            <a:extLst>
              <a:ext uri="{FF2B5EF4-FFF2-40B4-BE49-F238E27FC236}">
                <a16:creationId xmlns:a16="http://schemas.microsoft.com/office/drawing/2014/main" id="{E4D257CE-80DB-C040-B3A5-26E0D98F5E12}"/>
              </a:ext>
            </a:extLst>
          </p:cNvPr>
          <p:cNvPicPr>
            <a:picLocks noChangeAspect="1"/>
          </p:cNvPicPr>
          <p:nvPr userDrawn="1"/>
        </p:nvPicPr>
        <p:blipFill>
          <a:blip r:embed="rId5"/>
          <a:stretch>
            <a:fillRect/>
          </a:stretch>
        </p:blipFill>
        <p:spPr>
          <a:xfrm>
            <a:off x="462555" y="6108278"/>
            <a:ext cx="2317715" cy="360533"/>
          </a:xfrm>
          <a:prstGeom prst="rect">
            <a:avLst/>
          </a:prstGeom>
        </p:spPr>
      </p:pic>
    </p:spTree>
    <p:extLst>
      <p:ext uri="{BB962C8B-B14F-4D97-AF65-F5344CB8AC3E}">
        <p14:creationId xmlns:p14="http://schemas.microsoft.com/office/powerpoint/2010/main" val="2536282882"/>
      </p:ext>
    </p:extLst>
  </p:cSld>
  <p:clrMapOvr>
    <a:masterClrMapping/>
  </p:clrMapOvr>
  <p:extLst>
    <p:ext uri="{DCECCB84-F9BA-43D5-87BE-67443E8EF086}">
      <p15:sldGuideLst xmlns:p15="http://schemas.microsoft.com/office/powerpoint/2012/main">
        <p15:guide id="1" orient="horz" pos="4056" userDrawn="1">
          <p15:clr>
            <a:srgbClr val="FBAE40"/>
          </p15:clr>
        </p15:guide>
        <p15:guide id="2" pos="3840"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E1379DFE-2D07-4E4C-BEA9-7A88E8BE5275}" type="slidenum">
              <a:rPr lang="en-US" smtClean="0"/>
              <a:t>‹#›</a:t>
            </a:fld>
            <a:endParaRPr lang="en-US" dirty="0"/>
          </a:p>
        </p:txBody>
      </p:sp>
      <p:pic>
        <p:nvPicPr>
          <p:cNvPr id="14338"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4763"/>
            <a:ext cx="12201525" cy="69312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Content Placeholder 7"/>
          <p:cNvSpPr>
            <a:spLocks noGrp="1"/>
          </p:cNvSpPr>
          <p:nvPr>
            <p:ph sz="quarter" idx="13"/>
          </p:nvPr>
        </p:nvSpPr>
        <p:spPr>
          <a:xfrm>
            <a:off x="590550" y="2152650"/>
            <a:ext cx="5965825" cy="37131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4">
            <a:extLst>
              <a:ext uri="{FF2B5EF4-FFF2-40B4-BE49-F238E27FC236}">
                <a16:creationId xmlns:a16="http://schemas.microsoft.com/office/drawing/2014/main" id="{96E8ADE2-246C-C347-9581-36390B1EED17}"/>
              </a:ext>
            </a:extLst>
          </p:cNvPr>
          <p:cNvSpPr>
            <a:spLocks noGrp="1"/>
          </p:cNvSpPr>
          <p:nvPr>
            <p:ph type="title"/>
          </p:nvPr>
        </p:nvSpPr>
        <p:spPr>
          <a:xfrm>
            <a:off x="590550" y="365125"/>
            <a:ext cx="5965825" cy="1572941"/>
          </a:xfrm>
        </p:spPr>
        <p:txBody>
          <a:bodyPr/>
          <a:lstStyle/>
          <a:p>
            <a:r>
              <a:rPr lang="en-US"/>
              <a:t>Click to edit Master title style</a:t>
            </a:r>
          </a:p>
        </p:txBody>
      </p:sp>
    </p:spTree>
    <p:extLst>
      <p:ext uri="{BB962C8B-B14F-4D97-AF65-F5344CB8AC3E}">
        <p14:creationId xmlns:p14="http://schemas.microsoft.com/office/powerpoint/2010/main" val="190301101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_Title Slide 3">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FF10FAD7-364E-4348-97DF-531A4943BBB5}"/>
              </a:ext>
            </a:extLst>
          </p:cNvPr>
          <p:cNvGrpSpPr>
            <a:grpSpLocks noChangeAspect="1"/>
          </p:cNvGrpSpPr>
          <p:nvPr userDrawn="1"/>
        </p:nvGrpSpPr>
        <p:grpSpPr>
          <a:xfrm>
            <a:off x="800561" y="-691133"/>
            <a:ext cx="10819478" cy="9784080"/>
            <a:chOff x="601042" y="206939"/>
            <a:chExt cx="8605501" cy="7781982"/>
          </a:xfrm>
        </p:grpSpPr>
        <p:sp>
          <p:nvSpPr>
            <p:cNvPr id="17" name="TextBox 16">
              <a:extLst>
                <a:ext uri="{FF2B5EF4-FFF2-40B4-BE49-F238E27FC236}">
                  <a16:creationId xmlns:a16="http://schemas.microsoft.com/office/drawing/2014/main" id="{1B1E09EB-5457-D840-AD5A-D60629023CE1}"/>
                </a:ext>
              </a:extLst>
            </p:cNvPr>
            <p:cNvSpPr txBox="1">
              <a:spLocks noChangeAspect="1"/>
            </p:cNvSpPr>
            <p:nvPr userDrawn="1"/>
          </p:nvSpPr>
          <p:spPr>
            <a:xfrm>
              <a:off x="5192936" y="1063948"/>
              <a:ext cx="4013607" cy="6924973"/>
            </a:xfrm>
            <a:prstGeom prst="rect">
              <a:avLst/>
            </a:prstGeom>
            <a:noFill/>
          </p:spPr>
          <p:txBody>
            <a:bodyPr wrap="square" rtlCol="0">
              <a:spAutoFit/>
            </a:bodyPr>
            <a:lstStyle/>
            <a:p>
              <a:r>
                <a:rPr lang="en-US" sz="44400" b="1" i="0" dirty="0">
                  <a:solidFill>
                    <a:srgbClr val="C88B2A"/>
                  </a:solidFill>
                  <a:latin typeface="Arial" panose="020B0604020202020204" pitchFamily="34" charset="0"/>
                  <a:cs typeface="Arial" panose="020B0604020202020204" pitchFamily="34" charset="0"/>
                </a:rPr>
                <a:t>A</a:t>
              </a:r>
            </a:p>
          </p:txBody>
        </p:sp>
        <p:sp>
          <p:nvSpPr>
            <p:cNvPr id="18" name="TextBox 17">
              <a:extLst>
                <a:ext uri="{FF2B5EF4-FFF2-40B4-BE49-F238E27FC236}">
                  <a16:creationId xmlns:a16="http://schemas.microsoft.com/office/drawing/2014/main" id="{85C6AA1C-4755-B644-87C0-E54DC07BB8C8}"/>
                </a:ext>
              </a:extLst>
            </p:cNvPr>
            <p:cNvSpPr txBox="1">
              <a:spLocks noChangeAspect="1"/>
            </p:cNvSpPr>
            <p:nvPr userDrawn="1"/>
          </p:nvSpPr>
          <p:spPr>
            <a:xfrm>
              <a:off x="3093332" y="206939"/>
              <a:ext cx="4013607" cy="6924973"/>
            </a:xfrm>
            <a:prstGeom prst="rect">
              <a:avLst/>
            </a:prstGeom>
            <a:noFill/>
          </p:spPr>
          <p:txBody>
            <a:bodyPr wrap="square" rtlCol="0">
              <a:spAutoFit/>
            </a:bodyPr>
            <a:lstStyle/>
            <a:p>
              <a:r>
                <a:rPr lang="en-US" sz="44400" b="1" i="0" dirty="0">
                  <a:solidFill>
                    <a:srgbClr val="262524"/>
                  </a:solidFill>
                  <a:latin typeface="Arial" panose="020B0604020202020204" pitchFamily="34" charset="0"/>
                  <a:cs typeface="Arial" panose="020B0604020202020204" pitchFamily="34" charset="0"/>
                </a:rPr>
                <a:t>&amp;</a:t>
              </a:r>
            </a:p>
          </p:txBody>
        </p:sp>
        <p:sp>
          <p:nvSpPr>
            <p:cNvPr id="19" name="TextBox 18">
              <a:extLst>
                <a:ext uri="{FF2B5EF4-FFF2-40B4-BE49-F238E27FC236}">
                  <a16:creationId xmlns:a16="http://schemas.microsoft.com/office/drawing/2014/main" id="{888B9A27-FB1F-7E47-A94F-124850542494}"/>
                </a:ext>
              </a:extLst>
            </p:cNvPr>
            <p:cNvSpPr txBox="1">
              <a:spLocks noChangeAspect="1"/>
            </p:cNvSpPr>
            <p:nvPr userDrawn="1"/>
          </p:nvSpPr>
          <p:spPr>
            <a:xfrm>
              <a:off x="601042" y="839237"/>
              <a:ext cx="4013607" cy="6924973"/>
            </a:xfrm>
            <a:prstGeom prst="rect">
              <a:avLst/>
            </a:prstGeom>
            <a:noFill/>
          </p:spPr>
          <p:txBody>
            <a:bodyPr wrap="square" rtlCol="0">
              <a:spAutoFit/>
            </a:bodyPr>
            <a:lstStyle/>
            <a:p>
              <a:r>
                <a:rPr lang="en-US" sz="44400" b="1" i="0" dirty="0">
                  <a:solidFill>
                    <a:srgbClr val="001848"/>
                  </a:solidFill>
                  <a:latin typeface="Arial" panose="020B0604020202020204" pitchFamily="34" charset="0"/>
                  <a:cs typeface="Arial" panose="020B0604020202020204" pitchFamily="34" charset="0"/>
                </a:rPr>
                <a:t>Q</a:t>
              </a:r>
            </a:p>
          </p:txBody>
        </p:sp>
      </p:grpSp>
    </p:spTree>
    <p:extLst>
      <p:ext uri="{BB962C8B-B14F-4D97-AF65-F5344CB8AC3E}">
        <p14:creationId xmlns:p14="http://schemas.microsoft.com/office/powerpoint/2010/main" val="189224958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E1379DFE-2D07-4E4C-BEA9-7A88E8BE5275}" type="slidenum">
              <a:rPr lang="en-US" smtClean="0"/>
              <a:t>‹#›</a:t>
            </a:fld>
            <a:endParaRPr lang="en-US" dirty="0"/>
          </a:p>
        </p:txBody>
      </p:sp>
      <p:pic>
        <p:nvPicPr>
          <p:cNvPr id="1536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878" y="-1626"/>
            <a:ext cx="12196878" cy="68596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Content Placeholder 5"/>
          <p:cNvSpPr>
            <a:spLocks noGrp="1"/>
          </p:cNvSpPr>
          <p:nvPr>
            <p:ph sz="quarter" idx="12"/>
          </p:nvPr>
        </p:nvSpPr>
        <p:spPr>
          <a:xfrm>
            <a:off x="1504950" y="1795463"/>
            <a:ext cx="2944813" cy="2463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7190816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E1379DFE-2D07-4E4C-BEA9-7A88E8BE5275}" type="slidenum">
              <a:rPr lang="en-US" smtClean="0"/>
              <a:t>‹#›</a:t>
            </a:fld>
            <a:endParaRPr lang="en-US" dirty="0"/>
          </a:p>
        </p:txBody>
      </p:sp>
      <p:pic>
        <p:nvPicPr>
          <p:cNvPr id="1638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37" y="-1627"/>
            <a:ext cx="12200198" cy="69376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8366779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Title Slide 3">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1FEFC3F-B00D-A44B-A432-8B26DBE8B216}"/>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482"/>
          <a:stretch/>
        </p:blipFill>
        <p:spPr>
          <a:xfrm>
            <a:off x="4536322" y="0"/>
            <a:ext cx="7655678" cy="6858000"/>
          </a:xfrm>
          <a:prstGeom prst="rect">
            <a:avLst/>
          </a:prstGeom>
        </p:spPr>
      </p:pic>
      <p:pic>
        <p:nvPicPr>
          <p:cNvPr id="11" name="Picture 10" descr="A close up of a logo&#10;&#10;Description automatically generated">
            <a:extLst>
              <a:ext uri="{FF2B5EF4-FFF2-40B4-BE49-F238E27FC236}">
                <a16:creationId xmlns:a16="http://schemas.microsoft.com/office/drawing/2014/main" id="{2AD5E130-6363-1D46-889E-9476E8609527}"/>
              </a:ext>
            </a:extLst>
          </p:cNvPr>
          <p:cNvPicPr>
            <a:picLocks noChangeAspect="1"/>
          </p:cNvPicPr>
          <p:nvPr userDrawn="1"/>
        </p:nvPicPr>
        <p:blipFill>
          <a:blip r:embed="rId3"/>
          <a:stretch>
            <a:fillRect/>
          </a:stretch>
        </p:blipFill>
        <p:spPr>
          <a:xfrm>
            <a:off x="0" y="0"/>
            <a:ext cx="4978400" cy="6858000"/>
          </a:xfrm>
          <a:prstGeom prst="rect">
            <a:avLst/>
          </a:prstGeom>
        </p:spPr>
      </p:pic>
      <p:sp>
        <p:nvSpPr>
          <p:cNvPr id="7" name="Title 1">
            <a:extLst>
              <a:ext uri="{FF2B5EF4-FFF2-40B4-BE49-F238E27FC236}">
                <a16:creationId xmlns:a16="http://schemas.microsoft.com/office/drawing/2014/main" id="{AF357FD3-999F-B44E-B067-85FC9A629087}"/>
              </a:ext>
            </a:extLst>
          </p:cNvPr>
          <p:cNvSpPr>
            <a:spLocks noGrp="1"/>
          </p:cNvSpPr>
          <p:nvPr>
            <p:ph type="ctrTitle" hasCustomPrompt="1"/>
          </p:nvPr>
        </p:nvSpPr>
        <p:spPr>
          <a:xfrm>
            <a:off x="354720" y="1984763"/>
            <a:ext cx="3699523" cy="2078528"/>
          </a:xfrm>
          <a:prstGeom prst="rect">
            <a:avLst/>
          </a:prstGeom>
        </p:spPr>
        <p:txBody>
          <a:bodyPr anchor="b">
            <a:normAutofit/>
          </a:bodyPr>
          <a:lstStyle>
            <a:lvl1pPr algn="l">
              <a:defRPr sz="3600">
                <a:solidFill>
                  <a:schemeClr val="bg1"/>
                </a:solidFill>
              </a:defRPr>
            </a:lvl1pPr>
          </a:lstStyle>
          <a:p>
            <a:r>
              <a:rPr lang="en-US" dirty="0"/>
              <a:t>Click to edit Master </a:t>
            </a:r>
            <a:br>
              <a:rPr lang="en-US" dirty="0"/>
            </a:br>
            <a:r>
              <a:rPr lang="en-US" dirty="0"/>
              <a:t>title style</a:t>
            </a:r>
          </a:p>
        </p:txBody>
      </p:sp>
      <p:sp>
        <p:nvSpPr>
          <p:cNvPr id="8" name="Subtitle 2">
            <a:extLst>
              <a:ext uri="{FF2B5EF4-FFF2-40B4-BE49-F238E27FC236}">
                <a16:creationId xmlns:a16="http://schemas.microsoft.com/office/drawing/2014/main" id="{DF9F3B64-ACC8-ED43-A3A0-D07E3A4935EC}"/>
              </a:ext>
            </a:extLst>
          </p:cNvPr>
          <p:cNvSpPr>
            <a:spLocks noGrp="1"/>
          </p:cNvSpPr>
          <p:nvPr>
            <p:ph type="subTitle" idx="1"/>
          </p:nvPr>
        </p:nvSpPr>
        <p:spPr>
          <a:xfrm>
            <a:off x="371345" y="4159821"/>
            <a:ext cx="3699523" cy="1038777"/>
          </a:xfrm>
          <a:prstGeom prst="rect">
            <a:avLst/>
          </a:prstGeom>
        </p:spPr>
        <p:txBody>
          <a:bodyPr>
            <a:normAutofit/>
          </a:bodyPr>
          <a:lstStyle>
            <a:lvl1pPr marL="0" indent="0" algn="l">
              <a:buNone/>
              <a:defRPr sz="17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250709392"/>
      </p:ext>
    </p:extLst>
  </p:cSld>
  <p:clrMapOvr>
    <a:masterClrMapping/>
  </p:clrMapOvr>
  <p:extLst>
    <p:ext uri="{DCECCB84-F9BA-43D5-87BE-67443E8EF086}">
      <p15:sldGuideLst xmlns:p15="http://schemas.microsoft.com/office/powerpoint/2012/main">
        <p15:guide id="1" orient="horz" pos="2160">
          <p15:clr>
            <a:srgbClr val="FBAE40"/>
          </p15:clr>
        </p15:guide>
        <p15:guide id="2" pos="288">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Title Slide 1">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A17832B-2BDE-E145-8C73-ECDFE385D11E}"/>
              </a:ext>
            </a:extLst>
          </p:cNvPr>
          <p:cNvSpPr/>
          <p:nvPr userDrawn="1"/>
        </p:nvSpPr>
        <p:spPr>
          <a:xfrm>
            <a:off x="0" y="4470401"/>
            <a:ext cx="12192000" cy="2387600"/>
          </a:xfrm>
          <a:prstGeom prst="rect">
            <a:avLst/>
          </a:prstGeom>
          <a:solidFill>
            <a:srgbClr val="1625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C3FD998A-292F-4F43-9E15-92BC238907F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3928" t="2520" b="13551"/>
          <a:stretch/>
        </p:blipFill>
        <p:spPr>
          <a:xfrm>
            <a:off x="-14459" y="4470400"/>
            <a:ext cx="6082750" cy="2387600"/>
          </a:xfrm>
          <a:prstGeom prst="rect">
            <a:avLst/>
          </a:prstGeom>
        </p:spPr>
      </p:pic>
      <p:pic>
        <p:nvPicPr>
          <p:cNvPr id="11" name="Picture 10">
            <a:extLst>
              <a:ext uri="{FF2B5EF4-FFF2-40B4-BE49-F238E27FC236}">
                <a16:creationId xmlns:a16="http://schemas.microsoft.com/office/drawing/2014/main" id="{C3BFEAF4-02AA-0F40-BFF3-2A525266F72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0"/>
            <a:ext cx="12192001" cy="4470399"/>
          </a:xfrm>
          <a:prstGeom prst="rect">
            <a:avLst/>
          </a:prstGeom>
        </p:spPr>
      </p:pic>
      <p:sp>
        <p:nvSpPr>
          <p:cNvPr id="17" name="Title 1">
            <a:extLst>
              <a:ext uri="{FF2B5EF4-FFF2-40B4-BE49-F238E27FC236}">
                <a16:creationId xmlns:a16="http://schemas.microsoft.com/office/drawing/2014/main" id="{2EF410E2-CBF8-7442-8069-B84D7FB890A8}"/>
              </a:ext>
            </a:extLst>
          </p:cNvPr>
          <p:cNvSpPr>
            <a:spLocks noGrp="1"/>
          </p:cNvSpPr>
          <p:nvPr>
            <p:ph type="ctrTitle"/>
          </p:nvPr>
        </p:nvSpPr>
        <p:spPr>
          <a:xfrm>
            <a:off x="4880238" y="4831424"/>
            <a:ext cx="6841861" cy="867123"/>
          </a:xfrm>
          <a:prstGeom prst="rect">
            <a:avLst/>
          </a:prstGeom>
        </p:spPr>
        <p:txBody>
          <a:bodyPr anchor="t">
            <a:noAutofit/>
          </a:bodyPr>
          <a:lstStyle>
            <a:lvl1pPr algn="l">
              <a:defRPr sz="3600">
                <a:solidFill>
                  <a:schemeClr val="bg1"/>
                </a:solidFill>
              </a:defRPr>
            </a:lvl1pPr>
          </a:lstStyle>
          <a:p>
            <a:r>
              <a:rPr lang="en-US" dirty="0"/>
              <a:t>Click to edit Master title style</a:t>
            </a:r>
          </a:p>
        </p:txBody>
      </p:sp>
      <p:sp>
        <p:nvSpPr>
          <p:cNvPr id="18" name="Subtitle 2">
            <a:extLst>
              <a:ext uri="{FF2B5EF4-FFF2-40B4-BE49-F238E27FC236}">
                <a16:creationId xmlns:a16="http://schemas.microsoft.com/office/drawing/2014/main" id="{64BECC53-DE7F-0F4F-8D29-154B7C8B9FE6}"/>
              </a:ext>
            </a:extLst>
          </p:cNvPr>
          <p:cNvSpPr>
            <a:spLocks noGrp="1"/>
          </p:cNvSpPr>
          <p:nvPr>
            <p:ph type="subTitle" idx="1"/>
          </p:nvPr>
        </p:nvSpPr>
        <p:spPr>
          <a:xfrm>
            <a:off x="4880238" y="5486140"/>
            <a:ext cx="6841861" cy="503500"/>
          </a:xfrm>
          <a:prstGeom prst="rect">
            <a:avLst/>
          </a:prstGeom>
        </p:spPr>
        <p:txBody>
          <a:bodyPr anchor="t">
            <a:normAutofit/>
          </a:bodyPr>
          <a:lstStyle>
            <a:lvl1pPr marL="0" indent="0" algn="l">
              <a:buNone/>
              <a:defRPr sz="17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8" name="Picture 7">
            <a:extLst>
              <a:ext uri="{FF2B5EF4-FFF2-40B4-BE49-F238E27FC236}">
                <a16:creationId xmlns:a16="http://schemas.microsoft.com/office/drawing/2014/main" id="{A76C113F-DC13-A14C-867D-6C865932A6E7}"/>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62555" y="6108278"/>
            <a:ext cx="2317715" cy="360533"/>
          </a:xfrm>
          <a:prstGeom prst="rect">
            <a:avLst/>
          </a:prstGeom>
        </p:spPr>
      </p:pic>
    </p:spTree>
    <p:extLst>
      <p:ext uri="{BB962C8B-B14F-4D97-AF65-F5344CB8AC3E}">
        <p14:creationId xmlns:p14="http://schemas.microsoft.com/office/powerpoint/2010/main" val="360771583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Title Slide 3">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807BD2F-A8AB-7B43-8D92-09290F4304DE}"/>
              </a:ext>
            </a:extLst>
          </p:cNvPr>
          <p:cNvSpPr/>
          <p:nvPr userDrawn="1"/>
        </p:nvSpPr>
        <p:spPr>
          <a:xfrm>
            <a:off x="-4443" y="0"/>
            <a:ext cx="4960006" cy="6858000"/>
          </a:xfrm>
          <a:prstGeom prst="rect">
            <a:avLst/>
          </a:prstGeom>
          <a:solidFill>
            <a:srgbClr val="1625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a:extLst>
              <a:ext uri="{FF2B5EF4-FFF2-40B4-BE49-F238E27FC236}">
                <a16:creationId xmlns:a16="http://schemas.microsoft.com/office/drawing/2014/main" id="{2962A789-BF4D-224E-B11F-6B399E03C26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955563" y="0"/>
            <a:ext cx="7236438" cy="6858000"/>
          </a:xfrm>
          <a:prstGeom prst="rect">
            <a:avLst/>
          </a:prstGeom>
        </p:spPr>
      </p:pic>
      <p:sp>
        <p:nvSpPr>
          <p:cNvPr id="7" name="Title 1">
            <a:extLst>
              <a:ext uri="{FF2B5EF4-FFF2-40B4-BE49-F238E27FC236}">
                <a16:creationId xmlns:a16="http://schemas.microsoft.com/office/drawing/2014/main" id="{CF71EE2B-514B-9D42-80E4-8AB43D2CAD24}"/>
              </a:ext>
            </a:extLst>
          </p:cNvPr>
          <p:cNvSpPr>
            <a:spLocks noGrp="1"/>
          </p:cNvSpPr>
          <p:nvPr>
            <p:ph type="ctrTitle" hasCustomPrompt="1"/>
          </p:nvPr>
        </p:nvSpPr>
        <p:spPr>
          <a:xfrm>
            <a:off x="354720" y="1984763"/>
            <a:ext cx="3699523" cy="2078528"/>
          </a:xfrm>
          <a:prstGeom prst="rect">
            <a:avLst/>
          </a:prstGeom>
        </p:spPr>
        <p:txBody>
          <a:bodyPr anchor="b">
            <a:normAutofit/>
          </a:bodyPr>
          <a:lstStyle>
            <a:lvl1pPr algn="l">
              <a:defRPr sz="3600">
                <a:solidFill>
                  <a:schemeClr val="bg1"/>
                </a:solidFill>
              </a:defRPr>
            </a:lvl1pPr>
          </a:lstStyle>
          <a:p>
            <a:r>
              <a:rPr lang="en-US" dirty="0"/>
              <a:t>Click to edit Master </a:t>
            </a:r>
            <a:br>
              <a:rPr lang="en-US" dirty="0"/>
            </a:br>
            <a:r>
              <a:rPr lang="en-US" dirty="0"/>
              <a:t>title style</a:t>
            </a:r>
          </a:p>
        </p:txBody>
      </p:sp>
      <p:sp>
        <p:nvSpPr>
          <p:cNvPr id="8" name="Subtitle 2">
            <a:extLst>
              <a:ext uri="{FF2B5EF4-FFF2-40B4-BE49-F238E27FC236}">
                <a16:creationId xmlns:a16="http://schemas.microsoft.com/office/drawing/2014/main" id="{336070D6-7920-8742-99EC-5A781BE18ECA}"/>
              </a:ext>
            </a:extLst>
          </p:cNvPr>
          <p:cNvSpPr>
            <a:spLocks noGrp="1"/>
          </p:cNvSpPr>
          <p:nvPr>
            <p:ph type="subTitle" idx="1"/>
          </p:nvPr>
        </p:nvSpPr>
        <p:spPr>
          <a:xfrm>
            <a:off x="371345" y="4159821"/>
            <a:ext cx="3699523" cy="1038777"/>
          </a:xfrm>
          <a:prstGeom prst="rect">
            <a:avLst/>
          </a:prstGeom>
        </p:spPr>
        <p:txBody>
          <a:bodyPr>
            <a:normAutofit/>
          </a:bodyPr>
          <a:lstStyle>
            <a:lvl1pPr marL="0" indent="0" algn="l">
              <a:buNone/>
              <a:defRPr sz="17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10" name="Picture 9">
            <a:extLst>
              <a:ext uri="{FF2B5EF4-FFF2-40B4-BE49-F238E27FC236}">
                <a16:creationId xmlns:a16="http://schemas.microsoft.com/office/drawing/2014/main" id="{5092ABCC-341C-7248-8E34-542281419E7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62555" y="600107"/>
            <a:ext cx="2317715" cy="360533"/>
          </a:xfrm>
          <a:prstGeom prst="rect">
            <a:avLst/>
          </a:prstGeom>
        </p:spPr>
      </p:pic>
    </p:spTree>
    <p:extLst>
      <p:ext uri="{BB962C8B-B14F-4D97-AF65-F5344CB8AC3E}">
        <p14:creationId xmlns:p14="http://schemas.microsoft.com/office/powerpoint/2010/main" val="253630669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_Title Slid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582AF25-4275-3F46-B8CA-C6A24024FF7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4470399"/>
          </a:xfrm>
          <a:prstGeom prst="rect">
            <a:avLst/>
          </a:prstGeom>
        </p:spPr>
      </p:pic>
      <p:sp>
        <p:nvSpPr>
          <p:cNvPr id="9" name="Rectangle 8">
            <a:extLst>
              <a:ext uri="{FF2B5EF4-FFF2-40B4-BE49-F238E27FC236}">
                <a16:creationId xmlns:a16="http://schemas.microsoft.com/office/drawing/2014/main" id="{B7C262B9-3D32-A345-B686-B5938C2D1491}"/>
              </a:ext>
            </a:extLst>
          </p:cNvPr>
          <p:cNvSpPr/>
          <p:nvPr userDrawn="1"/>
        </p:nvSpPr>
        <p:spPr>
          <a:xfrm>
            <a:off x="0" y="4470401"/>
            <a:ext cx="12192000" cy="2387600"/>
          </a:xfrm>
          <a:prstGeom prst="rect">
            <a:avLst/>
          </a:prstGeom>
          <a:solidFill>
            <a:srgbClr val="2457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a:extLst>
              <a:ext uri="{FF2B5EF4-FFF2-40B4-BE49-F238E27FC236}">
                <a16:creationId xmlns:a16="http://schemas.microsoft.com/office/drawing/2014/main" id="{E65B86DE-25F1-DF42-B209-0019C35EC69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23928" t="2520" b="13551"/>
          <a:stretch/>
        </p:blipFill>
        <p:spPr>
          <a:xfrm>
            <a:off x="-14459" y="4470400"/>
            <a:ext cx="6082750" cy="2387600"/>
          </a:xfrm>
          <a:prstGeom prst="rect">
            <a:avLst/>
          </a:prstGeom>
        </p:spPr>
      </p:pic>
      <p:sp>
        <p:nvSpPr>
          <p:cNvPr id="10" name="Title 1">
            <a:extLst>
              <a:ext uri="{FF2B5EF4-FFF2-40B4-BE49-F238E27FC236}">
                <a16:creationId xmlns:a16="http://schemas.microsoft.com/office/drawing/2014/main" id="{E32D002B-C9C4-9A4B-9D0D-2936FB142FFD}"/>
              </a:ext>
            </a:extLst>
          </p:cNvPr>
          <p:cNvSpPr>
            <a:spLocks noGrp="1"/>
          </p:cNvSpPr>
          <p:nvPr>
            <p:ph type="ctrTitle"/>
          </p:nvPr>
        </p:nvSpPr>
        <p:spPr>
          <a:xfrm>
            <a:off x="4880238" y="4831424"/>
            <a:ext cx="6841861" cy="867123"/>
          </a:xfrm>
          <a:prstGeom prst="rect">
            <a:avLst/>
          </a:prstGeom>
        </p:spPr>
        <p:txBody>
          <a:bodyPr anchor="t">
            <a:noAutofit/>
          </a:bodyPr>
          <a:lstStyle>
            <a:lvl1pPr algn="l">
              <a:defRPr sz="3600">
                <a:solidFill>
                  <a:schemeClr val="bg1"/>
                </a:solidFill>
              </a:defRPr>
            </a:lvl1pPr>
          </a:lstStyle>
          <a:p>
            <a:r>
              <a:rPr lang="en-US" dirty="0"/>
              <a:t>Click to edit Master title style</a:t>
            </a:r>
          </a:p>
        </p:txBody>
      </p:sp>
      <p:sp>
        <p:nvSpPr>
          <p:cNvPr id="12" name="Subtitle 2">
            <a:extLst>
              <a:ext uri="{FF2B5EF4-FFF2-40B4-BE49-F238E27FC236}">
                <a16:creationId xmlns:a16="http://schemas.microsoft.com/office/drawing/2014/main" id="{B73E9337-8CBC-884D-9720-2A957246F060}"/>
              </a:ext>
            </a:extLst>
          </p:cNvPr>
          <p:cNvSpPr>
            <a:spLocks noGrp="1"/>
          </p:cNvSpPr>
          <p:nvPr>
            <p:ph type="subTitle" idx="1"/>
          </p:nvPr>
        </p:nvSpPr>
        <p:spPr>
          <a:xfrm>
            <a:off x="4880238" y="5486140"/>
            <a:ext cx="6841861" cy="503500"/>
          </a:xfrm>
          <a:prstGeom prst="rect">
            <a:avLst/>
          </a:prstGeom>
        </p:spPr>
        <p:txBody>
          <a:bodyPr anchor="t">
            <a:normAutofit/>
          </a:bodyPr>
          <a:lstStyle>
            <a:lvl1pPr marL="0" indent="0" algn="l">
              <a:buNone/>
              <a:defRPr sz="17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8" name="Picture 7">
            <a:extLst>
              <a:ext uri="{FF2B5EF4-FFF2-40B4-BE49-F238E27FC236}">
                <a16:creationId xmlns:a16="http://schemas.microsoft.com/office/drawing/2014/main" id="{7CC61C73-7279-2A42-9FB0-5B1760CE3ED7}"/>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62555" y="6108278"/>
            <a:ext cx="2317715" cy="360533"/>
          </a:xfrm>
          <a:prstGeom prst="rect">
            <a:avLst/>
          </a:prstGeom>
        </p:spPr>
      </p:pic>
    </p:spTree>
    <p:extLst>
      <p:ext uri="{BB962C8B-B14F-4D97-AF65-F5344CB8AC3E}">
        <p14:creationId xmlns:p14="http://schemas.microsoft.com/office/powerpoint/2010/main" val="245070385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2_Title Slide 3">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9234DC1-2E79-3E48-A720-5E9E02FE87E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344"/>
          <a:stretch/>
        </p:blipFill>
        <p:spPr>
          <a:xfrm>
            <a:off x="1972590" y="0"/>
            <a:ext cx="10219410" cy="6858000"/>
          </a:xfrm>
          <a:prstGeom prst="rect">
            <a:avLst/>
          </a:prstGeom>
        </p:spPr>
      </p:pic>
      <p:sp>
        <p:nvSpPr>
          <p:cNvPr id="9" name="Rectangle 8">
            <a:extLst>
              <a:ext uri="{FF2B5EF4-FFF2-40B4-BE49-F238E27FC236}">
                <a16:creationId xmlns:a16="http://schemas.microsoft.com/office/drawing/2014/main" id="{1807BD2F-A8AB-7B43-8D92-09290F4304DE}"/>
              </a:ext>
            </a:extLst>
          </p:cNvPr>
          <p:cNvSpPr/>
          <p:nvPr userDrawn="1"/>
        </p:nvSpPr>
        <p:spPr>
          <a:xfrm>
            <a:off x="-4443" y="0"/>
            <a:ext cx="4960006" cy="6858000"/>
          </a:xfrm>
          <a:prstGeom prst="rect">
            <a:avLst/>
          </a:prstGeom>
          <a:solidFill>
            <a:srgbClr val="2457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DAF91141-382F-DD4B-8EED-C66B47DB8500}"/>
              </a:ext>
            </a:extLst>
          </p:cNvPr>
          <p:cNvSpPr>
            <a:spLocks noGrp="1"/>
          </p:cNvSpPr>
          <p:nvPr>
            <p:ph type="ctrTitle" hasCustomPrompt="1"/>
          </p:nvPr>
        </p:nvSpPr>
        <p:spPr>
          <a:xfrm>
            <a:off x="354720" y="1984763"/>
            <a:ext cx="3699523" cy="2078528"/>
          </a:xfrm>
          <a:prstGeom prst="rect">
            <a:avLst/>
          </a:prstGeom>
        </p:spPr>
        <p:txBody>
          <a:bodyPr anchor="b">
            <a:normAutofit/>
          </a:bodyPr>
          <a:lstStyle>
            <a:lvl1pPr algn="l">
              <a:defRPr sz="3600">
                <a:solidFill>
                  <a:schemeClr val="bg1"/>
                </a:solidFill>
              </a:defRPr>
            </a:lvl1pPr>
          </a:lstStyle>
          <a:p>
            <a:r>
              <a:rPr lang="en-US" dirty="0"/>
              <a:t>Click to edit Master </a:t>
            </a:r>
            <a:br>
              <a:rPr lang="en-US" dirty="0"/>
            </a:br>
            <a:r>
              <a:rPr lang="en-US" dirty="0"/>
              <a:t>title style</a:t>
            </a:r>
          </a:p>
        </p:txBody>
      </p:sp>
      <p:sp>
        <p:nvSpPr>
          <p:cNvPr id="10" name="Subtitle 2">
            <a:extLst>
              <a:ext uri="{FF2B5EF4-FFF2-40B4-BE49-F238E27FC236}">
                <a16:creationId xmlns:a16="http://schemas.microsoft.com/office/drawing/2014/main" id="{78146838-73F6-5F41-BC5E-6D3D77C06339}"/>
              </a:ext>
            </a:extLst>
          </p:cNvPr>
          <p:cNvSpPr>
            <a:spLocks noGrp="1"/>
          </p:cNvSpPr>
          <p:nvPr>
            <p:ph type="subTitle" idx="1"/>
          </p:nvPr>
        </p:nvSpPr>
        <p:spPr>
          <a:xfrm>
            <a:off x="371345" y="4159821"/>
            <a:ext cx="3699523" cy="1038777"/>
          </a:xfrm>
          <a:prstGeom prst="rect">
            <a:avLst/>
          </a:prstGeom>
        </p:spPr>
        <p:txBody>
          <a:bodyPr>
            <a:normAutofit/>
          </a:bodyPr>
          <a:lstStyle>
            <a:lvl1pPr marL="0" indent="0" algn="l">
              <a:buNone/>
              <a:defRPr sz="17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12" name="Picture 11">
            <a:extLst>
              <a:ext uri="{FF2B5EF4-FFF2-40B4-BE49-F238E27FC236}">
                <a16:creationId xmlns:a16="http://schemas.microsoft.com/office/drawing/2014/main" id="{790F591B-FEF9-EC40-83B3-787B64F1F1D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62555" y="600107"/>
            <a:ext cx="2317715" cy="360533"/>
          </a:xfrm>
          <a:prstGeom prst="rect">
            <a:avLst/>
          </a:prstGeom>
        </p:spPr>
      </p:pic>
    </p:spTree>
    <p:extLst>
      <p:ext uri="{BB962C8B-B14F-4D97-AF65-F5344CB8AC3E}">
        <p14:creationId xmlns:p14="http://schemas.microsoft.com/office/powerpoint/2010/main" val="77547480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57BF69D-5056-3041-AA91-56FB869C266F}"/>
              </a:ext>
            </a:extLst>
          </p:cNvPr>
          <p:cNvSpPr/>
          <p:nvPr userDrawn="1"/>
        </p:nvSpPr>
        <p:spPr>
          <a:xfrm>
            <a:off x="0" y="4470401"/>
            <a:ext cx="12192000" cy="2387600"/>
          </a:xfrm>
          <a:prstGeom prst="rect">
            <a:avLst/>
          </a:prstGeom>
          <a:solidFill>
            <a:srgbClr val="1625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996152F9-20FC-1942-BFE4-4BA354582F8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3928" t="2520" b="13551"/>
          <a:stretch/>
        </p:blipFill>
        <p:spPr>
          <a:xfrm>
            <a:off x="-14459" y="4470400"/>
            <a:ext cx="6082750" cy="2387600"/>
          </a:xfrm>
          <a:prstGeom prst="rect">
            <a:avLst/>
          </a:prstGeom>
        </p:spPr>
      </p:pic>
      <p:pic>
        <p:nvPicPr>
          <p:cNvPr id="7" name="Picture 6">
            <a:extLst>
              <a:ext uri="{FF2B5EF4-FFF2-40B4-BE49-F238E27FC236}">
                <a16:creationId xmlns:a16="http://schemas.microsoft.com/office/drawing/2014/main" id="{E8F3752A-EBC1-B84E-8A15-AA1B368F8B80}"/>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0"/>
            <a:ext cx="12192000" cy="4531360"/>
          </a:xfrm>
          <a:prstGeom prst="rect">
            <a:avLst/>
          </a:prstGeom>
        </p:spPr>
      </p:pic>
      <p:sp>
        <p:nvSpPr>
          <p:cNvPr id="14" name="Title 1">
            <a:extLst>
              <a:ext uri="{FF2B5EF4-FFF2-40B4-BE49-F238E27FC236}">
                <a16:creationId xmlns:a16="http://schemas.microsoft.com/office/drawing/2014/main" id="{9B781210-C851-894B-A7FC-84BCC6EEB26B}"/>
              </a:ext>
            </a:extLst>
          </p:cNvPr>
          <p:cNvSpPr>
            <a:spLocks noGrp="1"/>
          </p:cNvSpPr>
          <p:nvPr>
            <p:ph type="ctrTitle"/>
          </p:nvPr>
        </p:nvSpPr>
        <p:spPr>
          <a:xfrm>
            <a:off x="4880238" y="4831424"/>
            <a:ext cx="6841861" cy="867123"/>
          </a:xfrm>
          <a:prstGeom prst="rect">
            <a:avLst/>
          </a:prstGeom>
        </p:spPr>
        <p:txBody>
          <a:bodyPr anchor="t">
            <a:noAutofit/>
          </a:bodyPr>
          <a:lstStyle>
            <a:lvl1pPr algn="l">
              <a:defRPr sz="3600">
                <a:solidFill>
                  <a:schemeClr val="bg1"/>
                </a:solidFill>
              </a:defRPr>
            </a:lvl1pPr>
          </a:lstStyle>
          <a:p>
            <a:r>
              <a:rPr lang="en-US" dirty="0"/>
              <a:t>Click to edit Master title style</a:t>
            </a:r>
          </a:p>
        </p:txBody>
      </p:sp>
      <p:sp>
        <p:nvSpPr>
          <p:cNvPr id="15" name="Subtitle 2">
            <a:extLst>
              <a:ext uri="{FF2B5EF4-FFF2-40B4-BE49-F238E27FC236}">
                <a16:creationId xmlns:a16="http://schemas.microsoft.com/office/drawing/2014/main" id="{170B05C5-F7EA-4D4E-BD7E-769BEB0BB8B9}"/>
              </a:ext>
            </a:extLst>
          </p:cNvPr>
          <p:cNvSpPr>
            <a:spLocks noGrp="1"/>
          </p:cNvSpPr>
          <p:nvPr>
            <p:ph type="subTitle" idx="1"/>
          </p:nvPr>
        </p:nvSpPr>
        <p:spPr>
          <a:xfrm>
            <a:off x="4880238" y="5486140"/>
            <a:ext cx="6841861" cy="503500"/>
          </a:xfrm>
          <a:prstGeom prst="rect">
            <a:avLst/>
          </a:prstGeom>
        </p:spPr>
        <p:txBody>
          <a:bodyPr anchor="t">
            <a:normAutofit/>
          </a:bodyPr>
          <a:lstStyle>
            <a:lvl1pPr marL="0" indent="0" algn="l">
              <a:buNone/>
              <a:defRPr sz="17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8" name="Picture 7">
            <a:extLst>
              <a:ext uri="{FF2B5EF4-FFF2-40B4-BE49-F238E27FC236}">
                <a16:creationId xmlns:a16="http://schemas.microsoft.com/office/drawing/2014/main" id="{E4D257CE-80DB-C040-B3A5-26E0D98F5E12}"/>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62555" y="6108278"/>
            <a:ext cx="2317715" cy="360533"/>
          </a:xfrm>
          <a:prstGeom prst="rect">
            <a:avLst/>
          </a:prstGeom>
        </p:spPr>
      </p:pic>
    </p:spTree>
    <p:extLst>
      <p:ext uri="{BB962C8B-B14F-4D97-AF65-F5344CB8AC3E}">
        <p14:creationId xmlns:p14="http://schemas.microsoft.com/office/powerpoint/2010/main" val="1116242215"/>
      </p:ext>
    </p:extLst>
  </p:cSld>
  <p:clrMapOvr>
    <a:masterClrMapping/>
  </p:clrMapOvr>
  <p:extLst>
    <p:ext uri="{DCECCB84-F9BA-43D5-87BE-67443E8EF086}">
      <p15:sldGuideLst xmlns:p15="http://schemas.microsoft.com/office/powerpoint/2012/main">
        <p15:guide id="1" orient="horz" pos="4056">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3">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1FEFC3F-B00D-A44B-A432-8B26DBE8B216}"/>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482"/>
          <a:stretch/>
        </p:blipFill>
        <p:spPr>
          <a:xfrm>
            <a:off x="4536322" y="0"/>
            <a:ext cx="7655678" cy="6858000"/>
          </a:xfrm>
          <a:prstGeom prst="rect">
            <a:avLst/>
          </a:prstGeom>
        </p:spPr>
      </p:pic>
      <p:pic>
        <p:nvPicPr>
          <p:cNvPr id="11" name="Picture 10" descr="A close up of a logo&#10;&#10;Description automatically generated">
            <a:extLst>
              <a:ext uri="{FF2B5EF4-FFF2-40B4-BE49-F238E27FC236}">
                <a16:creationId xmlns:a16="http://schemas.microsoft.com/office/drawing/2014/main" id="{2AD5E130-6363-1D46-889E-9476E8609527}"/>
              </a:ext>
            </a:extLst>
          </p:cNvPr>
          <p:cNvPicPr>
            <a:picLocks noChangeAspect="1"/>
          </p:cNvPicPr>
          <p:nvPr userDrawn="1"/>
        </p:nvPicPr>
        <p:blipFill>
          <a:blip r:embed="rId3"/>
          <a:stretch>
            <a:fillRect/>
          </a:stretch>
        </p:blipFill>
        <p:spPr>
          <a:xfrm>
            <a:off x="0" y="0"/>
            <a:ext cx="4978400" cy="6858000"/>
          </a:xfrm>
          <a:prstGeom prst="rect">
            <a:avLst/>
          </a:prstGeom>
        </p:spPr>
      </p:pic>
      <p:sp>
        <p:nvSpPr>
          <p:cNvPr id="7" name="Title 1">
            <a:extLst>
              <a:ext uri="{FF2B5EF4-FFF2-40B4-BE49-F238E27FC236}">
                <a16:creationId xmlns:a16="http://schemas.microsoft.com/office/drawing/2014/main" id="{AF357FD3-999F-B44E-B067-85FC9A629087}"/>
              </a:ext>
            </a:extLst>
          </p:cNvPr>
          <p:cNvSpPr>
            <a:spLocks noGrp="1"/>
          </p:cNvSpPr>
          <p:nvPr>
            <p:ph type="ctrTitle" hasCustomPrompt="1"/>
          </p:nvPr>
        </p:nvSpPr>
        <p:spPr>
          <a:xfrm>
            <a:off x="354720" y="1984763"/>
            <a:ext cx="3699523" cy="2078528"/>
          </a:xfrm>
          <a:prstGeom prst="rect">
            <a:avLst/>
          </a:prstGeom>
        </p:spPr>
        <p:txBody>
          <a:bodyPr anchor="b">
            <a:normAutofit/>
          </a:bodyPr>
          <a:lstStyle>
            <a:lvl1pPr algn="l">
              <a:defRPr sz="3600">
                <a:solidFill>
                  <a:schemeClr val="bg1"/>
                </a:solidFill>
              </a:defRPr>
            </a:lvl1pPr>
          </a:lstStyle>
          <a:p>
            <a:r>
              <a:rPr lang="en-US" dirty="0"/>
              <a:t>Click to edit Master </a:t>
            </a:r>
            <a:br>
              <a:rPr lang="en-US" dirty="0"/>
            </a:br>
            <a:r>
              <a:rPr lang="en-US" dirty="0"/>
              <a:t>title style</a:t>
            </a:r>
          </a:p>
        </p:txBody>
      </p:sp>
      <p:sp>
        <p:nvSpPr>
          <p:cNvPr id="8" name="Subtitle 2">
            <a:extLst>
              <a:ext uri="{FF2B5EF4-FFF2-40B4-BE49-F238E27FC236}">
                <a16:creationId xmlns:a16="http://schemas.microsoft.com/office/drawing/2014/main" id="{DF9F3B64-ACC8-ED43-A3A0-D07E3A4935EC}"/>
              </a:ext>
            </a:extLst>
          </p:cNvPr>
          <p:cNvSpPr>
            <a:spLocks noGrp="1"/>
          </p:cNvSpPr>
          <p:nvPr>
            <p:ph type="subTitle" idx="1"/>
          </p:nvPr>
        </p:nvSpPr>
        <p:spPr>
          <a:xfrm>
            <a:off x="371345" y="4159821"/>
            <a:ext cx="3699523" cy="1038777"/>
          </a:xfrm>
          <a:prstGeom prst="rect">
            <a:avLst/>
          </a:prstGeom>
        </p:spPr>
        <p:txBody>
          <a:bodyPr>
            <a:normAutofit/>
          </a:bodyPr>
          <a:lstStyle>
            <a:lvl1pPr marL="0" indent="0" algn="l">
              <a:buNone/>
              <a:defRPr sz="17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44246147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Slide 3">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1FEFC3F-B00D-A44B-A432-8B26DBE8B2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482"/>
          <a:stretch/>
        </p:blipFill>
        <p:spPr>
          <a:xfrm>
            <a:off x="4536322" y="0"/>
            <a:ext cx="7655678" cy="6858000"/>
          </a:xfrm>
          <a:prstGeom prst="rect">
            <a:avLst/>
          </a:prstGeom>
        </p:spPr>
      </p:pic>
      <p:sp>
        <p:nvSpPr>
          <p:cNvPr id="9" name="Rectangle 8">
            <a:extLst>
              <a:ext uri="{FF2B5EF4-FFF2-40B4-BE49-F238E27FC236}">
                <a16:creationId xmlns:a16="http://schemas.microsoft.com/office/drawing/2014/main" id="{1807BD2F-A8AB-7B43-8D92-09290F4304DE}"/>
              </a:ext>
            </a:extLst>
          </p:cNvPr>
          <p:cNvSpPr/>
          <p:nvPr userDrawn="1"/>
        </p:nvSpPr>
        <p:spPr>
          <a:xfrm>
            <a:off x="0" y="0"/>
            <a:ext cx="4960006" cy="6858000"/>
          </a:xfrm>
          <a:prstGeom prst="rect">
            <a:avLst/>
          </a:prstGeom>
          <a:solidFill>
            <a:srgbClr val="1625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AF357FD3-999F-B44E-B067-85FC9A629087}"/>
              </a:ext>
            </a:extLst>
          </p:cNvPr>
          <p:cNvSpPr>
            <a:spLocks noGrp="1"/>
          </p:cNvSpPr>
          <p:nvPr>
            <p:ph type="ctrTitle" hasCustomPrompt="1"/>
          </p:nvPr>
        </p:nvSpPr>
        <p:spPr>
          <a:xfrm>
            <a:off x="354720" y="1984763"/>
            <a:ext cx="3699523" cy="2078528"/>
          </a:xfrm>
          <a:prstGeom prst="rect">
            <a:avLst/>
          </a:prstGeom>
        </p:spPr>
        <p:txBody>
          <a:bodyPr anchor="b">
            <a:normAutofit/>
          </a:bodyPr>
          <a:lstStyle>
            <a:lvl1pPr algn="l">
              <a:defRPr sz="3600">
                <a:solidFill>
                  <a:schemeClr val="bg1"/>
                </a:solidFill>
              </a:defRPr>
            </a:lvl1pPr>
          </a:lstStyle>
          <a:p>
            <a:r>
              <a:rPr lang="en-US" dirty="0"/>
              <a:t>Click to edit Master </a:t>
            </a:r>
            <a:br>
              <a:rPr lang="en-US" dirty="0"/>
            </a:br>
            <a:r>
              <a:rPr lang="en-US" dirty="0"/>
              <a:t>title style</a:t>
            </a:r>
          </a:p>
        </p:txBody>
      </p:sp>
      <p:sp>
        <p:nvSpPr>
          <p:cNvPr id="8" name="Subtitle 2">
            <a:extLst>
              <a:ext uri="{FF2B5EF4-FFF2-40B4-BE49-F238E27FC236}">
                <a16:creationId xmlns:a16="http://schemas.microsoft.com/office/drawing/2014/main" id="{DF9F3B64-ACC8-ED43-A3A0-D07E3A4935EC}"/>
              </a:ext>
            </a:extLst>
          </p:cNvPr>
          <p:cNvSpPr>
            <a:spLocks noGrp="1"/>
          </p:cNvSpPr>
          <p:nvPr>
            <p:ph type="subTitle" idx="1"/>
          </p:nvPr>
        </p:nvSpPr>
        <p:spPr>
          <a:xfrm>
            <a:off x="371345" y="4159821"/>
            <a:ext cx="3699523" cy="1038777"/>
          </a:xfrm>
          <a:prstGeom prst="rect">
            <a:avLst/>
          </a:prstGeom>
        </p:spPr>
        <p:txBody>
          <a:bodyPr>
            <a:normAutofit/>
          </a:bodyPr>
          <a:lstStyle>
            <a:lvl1pPr marL="0" indent="0" algn="l">
              <a:buNone/>
              <a:defRPr sz="17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10" name="Picture 9">
            <a:extLst>
              <a:ext uri="{FF2B5EF4-FFF2-40B4-BE49-F238E27FC236}">
                <a16:creationId xmlns:a16="http://schemas.microsoft.com/office/drawing/2014/main" id="{2EE71443-5CC4-D54B-860A-06C702EB135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62555" y="600107"/>
            <a:ext cx="2317715" cy="360533"/>
          </a:xfrm>
          <a:prstGeom prst="rect">
            <a:avLst/>
          </a:prstGeom>
        </p:spPr>
      </p:pic>
    </p:spTree>
    <p:extLst>
      <p:ext uri="{BB962C8B-B14F-4D97-AF65-F5344CB8AC3E}">
        <p14:creationId xmlns:p14="http://schemas.microsoft.com/office/powerpoint/2010/main" val="1207143962"/>
      </p:ext>
    </p:extLst>
  </p:cSld>
  <p:clrMapOvr>
    <a:masterClrMapping/>
  </p:clrMapOvr>
  <p:extLst>
    <p:ext uri="{DCECCB84-F9BA-43D5-87BE-67443E8EF086}">
      <p15:sldGuideLst xmlns:p15="http://schemas.microsoft.com/office/powerpoint/2012/main">
        <p15:guide id="1" orient="horz" pos="2160">
          <p15:clr>
            <a:srgbClr val="FBAE40"/>
          </p15:clr>
        </p15:guide>
        <p15:guide id="2" pos="288">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2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0FE5335-C778-F54C-886C-3FC737951083}"/>
              </a:ext>
            </a:extLst>
          </p:cNvPr>
          <p:cNvSpPr/>
          <p:nvPr userDrawn="1"/>
        </p:nvSpPr>
        <p:spPr>
          <a:xfrm>
            <a:off x="0" y="0"/>
            <a:ext cx="12192000" cy="6858000"/>
          </a:xfrm>
          <a:prstGeom prst="rect">
            <a:avLst/>
          </a:prstGeom>
          <a:solidFill>
            <a:srgbClr val="2457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pic>
        <p:nvPicPr>
          <p:cNvPr id="13" name="Picture 12">
            <a:extLst>
              <a:ext uri="{FF2B5EF4-FFF2-40B4-BE49-F238E27FC236}">
                <a16:creationId xmlns:a16="http://schemas.microsoft.com/office/drawing/2014/main" id="{6DEBADF0-A79A-8F42-B5DB-406D8EFF208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05400" y="3180576"/>
            <a:ext cx="7086600" cy="3683000"/>
          </a:xfrm>
          <a:prstGeom prst="rect">
            <a:avLst/>
          </a:prstGeom>
        </p:spPr>
      </p:pic>
      <p:sp>
        <p:nvSpPr>
          <p:cNvPr id="2" name="Title 1">
            <a:extLst>
              <a:ext uri="{FF2B5EF4-FFF2-40B4-BE49-F238E27FC236}">
                <a16:creationId xmlns:a16="http://schemas.microsoft.com/office/drawing/2014/main" id="{BB29498A-9AA1-6246-828C-D8B12C2AA9D0}"/>
              </a:ext>
            </a:extLst>
          </p:cNvPr>
          <p:cNvSpPr>
            <a:spLocks noGrp="1"/>
          </p:cNvSpPr>
          <p:nvPr>
            <p:ph type="title"/>
          </p:nvPr>
        </p:nvSpPr>
        <p:spPr>
          <a:xfrm>
            <a:off x="831850" y="1709738"/>
            <a:ext cx="10515600" cy="2852737"/>
          </a:xfrm>
          <a:prstGeom prst="rect">
            <a:avLst/>
          </a:prstGeom>
        </p:spPr>
        <p:txBody>
          <a:bodyPr anchor="b">
            <a:normAutofit/>
          </a:bodyPr>
          <a:lstStyle>
            <a:lvl1pPr>
              <a:defRPr sz="3600">
                <a:solidFill>
                  <a:schemeClr val="bg1"/>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F009A2B2-7B92-924A-8FD4-9F80063469DD}"/>
              </a:ext>
            </a:extLst>
          </p:cNvPr>
          <p:cNvSpPr>
            <a:spLocks noGrp="1"/>
          </p:cNvSpPr>
          <p:nvPr>
            <p:ph type="body" idx="1"/>
          </p:nvPr>
        </p:nvSpPr>
        <p:spPr>
          <a:xfrm>
            <a:off x="831850" y="4589463"/>
            <a:ext cx="10515600" cy="1500187"/>
          </a:xfrm>
          <a:prstGeom prst="rect">
            <a:avLst/>
          </a:prstGeom>
        </p:spPr>
        <p:txBody>
          <a:bodyPr>
            <a:normAutofit/>
          </a:bodyPr>
          <a:lstStyle>
            <a:lvl1pPr marL="0" indent="0">
              <a:buNone/>
              <a:defRPr sz="17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sp>
        <p:nvSpPr>
          <p:cNvPr id="6" name="Slide Number Placeholder 5">
            <a:extLst>
              <a:ext uri="{FF2B5EF4-FFF2-40B4-BE49-F238E27FC236}">
                <a16:creationId xmlns:a16="http://schemas.microsoft.com/office/drawing/2014/main" id="{8FEDB7A7-5E42-5F40-AE06-E30E81961AF5}"/>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bg1"/>
                </a:solidFill>
                <a:latin typeface="Arial" panose="020B0604020202020204" pitchFamily="34" charset="0"/>
                <a:cs typeface="Arial" panose="020B0604020202020204" pitchFamily="34" charset="0"/>
              </a:defRPr>
            </a:lvl1pPr>
          </a:lstStyle>
          <a:p>
            <a:fld id="{262BAFDC-492D-CB4D-B02A-4A44B4604C8A}" type="slidenum">
              <a:rPr lang="en-US" smtClean="0"/>
              <a:pPr/>
              <a:t>‹#›</a:t>
            </a:fld>
            <a:endParaRPr lang="en-US" dirty="0"/>
          </a:p>
        </p:txBody>
      </p:sp>
    </p:spTree>
    <p:extLst>
      <p:ext uri="{BB962C8B-B14F-4D97-AF65-F5344CB8AC3E}">
        <p14:creationId xmlns:p14="http://schemas.microsoft.com/office/powerpoint/2010/main" val="420581442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0FE5335-C778-F54C-886C-3FC737951083}"/>
              </a:ext>
            </a:extLst>
          </p:cNvPr>
          <p:cNvSpPr/>
          <p:nvPr userDrawn="1"/>
        </p:nvSpPr>
        <p:spPr>
          <a:xfrm>
            <a:off x="0" y="0"/>
            <a:ext cx="12192000" cy="6858000"/>
          </a:xfrm>
          <a:prstGeom prst="rect">
            <a:avLst/>
          </a:prstGeom>
          <a:solidFill>
            <a:srgbClr val="1625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pic>
        <p:nvPicPr>
          <p:cNvPr id="13" name="Picture 12">
            <a:extLst>
              <a:ext uri="{FF2B5EF4-FFF2-40B4-BE49-F238E27FC236}">
                <a16:creationId xmlns:a16="http://schemas.microsoft.com/office/drawing/2014/main" id="{6DEBADF0-A79A-8F42-B5DB-406D8EFF208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05400" y="3180576"/>
            <a:ext cx="7086600" cy="3683000"/>
          </a:xfrm>
          <a:prstGeom prst="rect">
            <a:avLst/>
          </a:prstGeom>
        </p:spPr>
      </p:pic>
      <p:sp>
        <p:nvSpPr>
          <p:cNvPr id="2" name="Title 1">
            <a:extLst>
              <a:ext uri="{FF2B5EF4-FFF2-40B4-BE49-F238E27FC236}">
                <a16:creationId xmlns:a16="http://schemas.microsoft.com/office/drawing/2014/main" id="{BB29498A-9AA1-6246-828C-D8B12C2AA9D0}"/>
              </a:ext>
            </a:extLst>
          </p:cNvPr>
          <p:cNvSpPr>
            <a:spLocks noGrp="1"/>
          </p:cNvSpPr>
          <p:nvPr>
            <p:ph type="title"/>
          </p:nvPr>
        </p:nvSpPr>
        <p:spPr>
          <a:xfrm>
            <a:off x="831850" y="1709738"/>
            <a:ext cx="10515600" cy="2852737"/>
          </a:xfrm>
          <a:prstGeom prst="rect">
            <a:avLst/>
          </a:prstGeom>
        </p:spPr>
        <p:txBody>
          <a:bodyPr anchor="b">
            <a:normAutofit/>
          </a:bodyPr>
          <a:lstStyle>
            <a:lvl1pPr>
              <a:defRPr sz="3600">
                <a:solidFill>
                  <a:schemeClr val="bg1"/>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F009A2B2-7B92-924A-8FD4-9F80063469DD}"/>
              </a:ext>
            </a:extLst>
          </p:cNvPr>
          <p:cNvSpPr>
            <a:spLocks noGrp="1"/>
          </p:cNvSpPr>
          <p:nvPr>
            <p:ph type="body" idx="1"/>
          </p:nvPr>
        </p:nvSpPr>
        <p:spPr>
          <a:xfrm>
            <a:off x="831850" y="4589463"/>
            <a:ext cx="10515600" cy="1500187"/>
          </a:xfrm>
          <a:prstGeom prst="rect">
            <a:avLst/>
          </a:prstGeom>
        </p:spPr>
        <p:txBody>
          <a:bodyPr>
            <a:normAutofit/>
          </a:bodyPr>
          <a:lstStyle>
            <a:lvl1pPr marL="0" indent="0">
              <a:buNone/>
              <a:defRPr sz="17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sp>
        <p:nvSpPr>
          <p:cNvPr id="6" name="Slide Number Placeholder 5">
            <a:extLst>
              <a:ext uri="{FF2B5EF4-FFF2-40B4-BE49-F238E27FC236}">
                <a16:creationId xmlns:a16="http://schemas.microsoft.com/office/drawing/2014/main" id="{8FEDB7A7-5E42-5F40-AE06-E30E81961AF5}"/>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bg1"/>
                </a:solidFill>
                <a:latin typeface="Arial" panose="020B0604020202020204" pitchFamily="34" charset="0"/>
                <a:cs typeface="Arial" panose="020B0604020202020204" pitchFamily="34" charset="0"/>
              </a:defRPr>
            </a:lvl1pPr>
          </a:lstStyle>
          <a:p>
            <a:fld id="{262BAFDC-492D-CB4D-B02A-4A44B4604C8A}" type="slidenum">
              <a:rPr lang="en-US" smtClean="0"/>
              <a:pPr/>
              <a:t>‹#›</a:t>
            </a:fld>
            <a:endParaRPr lang="en-US" dirty="0"/>
          </a:p>
        </p:txBody>
      </p:sp>
    </p:spTree>
    <p:extLst>
      <p:ext uri="{BB962C8B-B14F-4D97-AF65-F5344CB8AC3E}">
        <p14:creationId xmlns:p14="http://schemas.microsoft.com/office/powerpoint/2010/main" val="404111158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0FE5335-C778-F54C-886C-3FC737951083}"/>
              </a:ext>
            </a:extLst>
          </p:cNvPr>
          <p:cNvSpPr/>
          <p:nvPr userDrawn="1"/>
        </p:nvSpPr>
        <p:spPr>
          <a:xfrm>
            <a:off x="0" y="0"/>
            <a:ext cx="12192000" cy="6858000"/>
          </a:xfrm>
          <a:prstGeom prst="rect">
            <a:avLst/>
          </a:prstGeom>
          <a:solidFill>
            <a:srgbClr val="C88B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pic>
        <p:nvPicPr>
          <p:cNvPr id="13" name="Picture 12">
            <a:extLst>
              <a:ext uri="{FF2B5EF4-FFF2-40B4-BE49-F238E27FC236}">
                <a16:creationId xmlns:a16="http://schemas.microsoft.com/office/drawing/2014/main" id="{6DEBADF0-A79A-8F42-B5DB-406D8EFF208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05400" y="3180576"/>
            <a:ext cx="7086600" cy="3683000"/>
          </a:xfrm>
          <a:prstGeom prst="rect">
            <a:avLst/>
          </a:prstGeom>
        </p:spPr>
      </p:pic>
      <p:sp>
        <p:nvSpPr>
          <p:cNvPr id="2" name="Title 1">
            <a:extLst>
              <a:ext uri="{FF2B5EF4-FFF2-40B4-BE49-F238E27FC236}">
                <a16:creationId xmlns:a16="http://schemas.microsoft.com/office/drawing/2014/main" id="{BB29498A-9AA1-6246-828C-D8B12C2AA9D0}"/>
              </a:ext>
            </a:extLst>
          </p:cNvPr>
          <p:cNvSpPr>
            <a:spLocks noGrp="1"/>
          </p:cNvSpPr>
          <p:nvPr>
            <p:ph type="title"/>
          </p:nvPr>
        </p:nvSpPr>
        <p:spPr>
          <a:xfrm>
            <a:off x="831850" y="1709738"/>
            <a:ext cx="10515600" cy="2852737"/>
          </a:xfrm>
          <a:prstGeom prst="rect">
            <a:avLst/>
          </a:prstGeom>
        </p:spPr>
        <p:txBody>
          <a:bodyPr anchor="b">
            <a:normAutofit/>
          </a:bodyPr>
          <a:lstStyle>
            <a:lvl1pPr>
              <a:defRPr sz="3600">
                <a:solidFill>
                  <a:schemeClr val="bg1"/>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F009A2B2-7B92-924A-8FD4-9F80063469DD}"/>
              </a:ext>
            </a:extLst>
          </p:cNvPr>
          <p:cNvSpPr>
            <a:spLocks noGrp="1"/>
          </p:cNvSpPr>
          <p:nvPr>
            <p:ph type="body" idx="1"/>
          </p:nvPr>
        </p:nvSpPr>
        <p:spPr>
          <a:xfrm>
            <a:off x="831850" y="4589463"/>
            <a:ext cx="10515600" cy="1500187"/>
          </a:xfrm>
          <a:prstGeom prst="rect">
            <a:avLst/>
          </a:prstGeom>
        </p:spPr>
        <p:txBody>
          <a:bodyPr>
            <a:normAutofit/>
          </a:bodyPr>
          <a:lstStyle>
            <a:lvl1pPr marL="0" indent="0">
              <a:buNone/>
              <a:defRPr sz="17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sp>
        <p:nvSpPr>
          <p:cNvPr id="6" name="Slide Number Placeholder 5">
            <a:extLst>
              <a:ext uri="{FF2B5EF4-FFF2-40B4-BE49-F238E27FC236}">
                <a16:creationId xmlns:a16="http://schemas.microsoft.com/office/drawing/2014/main" id="{8FEDB7A7-5E42-5F40-AE06-E30E81961AF5}"/>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bg1"/>
                </a:solidFill>
                <a:latin typeface="Arial" panose="020B0604020202020204" pitchFamily="34" charset="0"/>
                <a:cs typeface="Arial" panose="020B0604020202020204" pitchFamily="34" charset="0"/>
              </a:defRPr>
            </a:lvl1pPr>
          </a:lstStyle>
          <a:p>
            <a:fld id="{262BAFDC-492D-CB4D-B02A-4A44B4604C8A}" type="slidenum">
              <a:rPr lang="en-US" smtClean="0"/>
              <a:pPr/>
              <a:t>‹#›</a:t>
            </a:fld>
            <a:endParaRPr lang="en-US" dirty="0"/>
          </a:p>
        </p:txBody>
      </p:sp>
    </p:spTree>
    <p:extLst>
      <p:ext uri="{BB962C8B-B14F-4D97-AF65-F5344CB8AC3E}">
        <p14:creationId xmlns:p14="http://schemas.microsoft.com/office/powerpoint/2010/main" val="56880582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 preserve="1">
  <p:cSld name="Title and Content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97933D3-0A5E-2141-AFD9-9BEF932B3AB7}"/>
              </a:ext>
            </a:extLst>
          </p:cNvPr>
          <p:cNvSpPr/>
          <p:nvPr userDrawn="1"/>
        </p:nvSpPr>
        <p:spPr>
          <a:xfrm>
            <a:off x="0" y="1"/>
            <a:ext cx="12192000" cy="1769340"/>
          </a:xfrm>
          <a:prstGeom prst="rect">
            <a:avLst/>
          </a:prstGeom>
          <a:solidFill>
            <a:srgbClr val="1625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3091E0A-35E3-8047-B62E-E7DB7B1319E2}"/>
              </a:ext>
            </a:extLst>
          </p:cNvPr>
          <p:cNvSpPr>
            <a:spLocks noGrp="1"/>
          </p:cNvSpPr>
          <p:nvPr>
            <p:ph type="title"/>
          </p:nvPr>
        </p:nvSpPr>
        <p:spPr>
          <a:xfrm>
            <a:off x="838200" y="424695"/>
            <a:ext cx="10515600" cy="1325563"/>
          </a:xfrm>
          <a:prstGeom prst="rect">
            <a:avLst/>
          </a:prstGeom>
        </p:spPr>
        <p:txBody>
          <a:bodyPr>
            <a:normAutofit/>
          </a:bodyPr>
          <a:lstStyle>
            <a:lvl1pPr>
              <a:defRPr sz="2800">
                <a:solidFill>
                  <a:schemeClr val="bg1"/>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05CB8C75-089E-284F-BF0C-EB78761405BD}"/>
              </a:ext>
            </a:extLst>
          </p:cNvPr>
          <p:cNvSpPr>
            <a:spLocks noGrp="1"/>
          </p:cNvSpPr>
          <p:nvPr>
            <p:ph idx="1"/>
          </p:nvPr>
        </p:nvSpPr>
        <p:spPr>
          <a:xfrm>
            <a:off x="838200" y="1979543"/>
            <a:ext cx="10515600" cy="4741931"/>
          </a:xfrm>
          <a:prstGeom prst="rect">
            <a:avLst/>
          </a:prstGeom>
        </p:spPr>
        <p:txBody>
          <a:bodyPr>
            <a:normAutofit/>
          </a:bodyPr>
          <a:lstStyle>
            <a:lvl1pPr>
              <a:lnSpc>
                <a:spcPct val="150000"/>
              </a:lnSpc>
              <a:spcBef>
                <a:spcPts val="2000"/>
              </a:spcBef>
              <a:defRPr sz="1800"/>
            </a:lvl1pPr>
            <a:lvl2pPr>
              <a:lnSpc>
                <a:spcPct val="150000"/>
              </a:lnSpc>
              <a:spcBef>
                <a:spcPts val="2000"/>
              </a:spcBef>
              <a:defRPr sz="1800"/>
            </a:lvl2pPr>
            <a:lvl3pPr>
              <a:lnSpc>
                <a:spcPct val="150000"/>
              </a:lnSpc>
              <a:spcBef>
                <a:spcPts val="2000"/>
              </a:spcBef>
              <a:defRPr sz="1800"/>
            </a:lvl3pPr>
            <a:lvl4pPr>
              <a:lnSpc>
                <a:spcPct val="150000"/>
              </a:lnSpc>
              <a:spcBef>
                <a:spcPts val="2000"/>
              </a:spcBef>
              <a:defRPr sz="1800"/>
            </a:lvl4pPr>
            <a:lvl5pPr>
              <a:lnSpc>
                <a:spcPct val="150000"/>
              </a:lnSpc>
              <a:spcBef>
                <a:spcPts val="2000"/>
              </a:spcBef>
              <a:defRPr sz="18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7F941CA1-C3B8-0745-8AFD-4A7A6D44D2B1}"/>
              </a:ext>
            </a:extLst>
          </p:cNvPr>
          <p:cNvSpPr>
            <a:spLocks noGrp="1"/>
          </p:cNvSpPr>
          <p:nvPr>
            <p:ph type="sldNum" sz="quarter" idx="12"/>
          </p:nvPr>
        </p:nvSpPr>
        <p:spPr>
          <a:xfrm>
            <a:off x="8610600" y="6356350"/>
            <a:ext cx="2743200" cy="365125"/>
          </a:xfrm>
          <a:prstGeom prst="rect">
            <a:avLst/>
          </a:prstGeom>
        </p:spPr>
        <p:txBody>
          <a:bodyPr/>
          <a:lstStyle/>
          <a:p>
            <a:fld id="{262BAFDC-492D-CB4D-B02A-4A44B4604C8A}" type="slidenum">
              <a:rPr lang="en-US" smtClean="0"/>
              <a:t>‹#›</a:t>
            </a:fld>
            <a:endParaRPr lang="en-US" dirty="0"/>
          </a:p>
        </p:txBody>
      </p:sp>
      <p:pic>
        <p:nvPicPr>
          <p:cNvPr id="12" name="Picture 11">
            <a:extLst>
              <a:ext uri="{FF2B5EF4-FFF2-40B4-BE49-F238E27FC236}">
                <a16:creationId xmlns:a16="http://schemas.microsoft.com/office/drawing/2014/main" id="{72A89C11-0AE8-C940-98FB-4215A5296D2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05400" y="3180576"/>
            <a:ext cx="7086600" cy="3683000"/>
          </a:xfrm>
          <a:prstGeom prst="rect">
            <a:avLst/>
          </a:prstGeom>
        </p:spPr>
      </p:pic>
    </p:spTree>
    <p:extLst>
      <p:ext uri="{BB962C8B-B14F-4D97-AF65-F5344CB8AC3E}">
        <p14:creationId xmlns:p14="http://schemas.microsoft.com/office/powerpoint/2010/main" val="132242734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and Content 2">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97933D3-0A5E-2141-AFD9-9BEF932B3AB7}"/>
              </a:ext>
            </a:extLst>
          </p:cNvPr>
          <p:cNvSpPr/>
          <p:nvPr userDrawn="1"/>
        </p:nvSpPr>
        <p:spPr>
          <a:xfrm>
            <a:off x="0" y="1"/>
            <a:ext cx="12192000" cy="1769340"/>
          </a:xfrm>
          <a:prstGeom prst="rect">
            <a:avLst/>
          </a:prstGeom>
          <a:solidFill>
            <a:srgbClr val="1625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05CB8C75-089E-284F-BF0C-EB78761405BD}"/>
              </a:ext>
            </a:extLst>
          </p:cNvPr>
          <p:cNvSpPr>
            <a:spLocks noGrp="1"/>
          </p:cNvSpPr>
          <p:nvPr>
            <p:ph idx="1"/>
          </p:nvPr>
        </p:nvSpPr>
        <p:spPr>
          <a:xfrm>
            <a:off x="838200" y="1979543"/>
            <a:ext cx="10515600" cy="4741931"/>
          </a:xfrm>
          <a:prstGeom prst="rect">
            <a:avLst/>
          </a:prstGeom>
        </p:spPr>
        <p:txBody>
          <a:bodyPr/>
          <a:lstStyle>
            <a:lvl1pPr>
              <a:defRPr sz="1800"/>
            </a:lvl1pPr>
            <a:lvl2pPr>
              <a:defRPr sz="1600"/>
            </a:lvl2pPr>
            <a:lvl3pPr>
              <a:defRPr sz="1400"/>
            </a:lvl3pPr>
            <a:lvl4pPr>
              <a:defRPr sz="1200"/>
            </a:lvl4pPr>
            <a:lvl5pPr>
              <a:defRPr sz="11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7F941CA1-C3B8-0745-8AFD-4A7A6D44D2B1}"/>
              </a:ext>
            </a:extLst>
          </p:cNvPr>
          <p:cNvSpPr>
            <a:spLocks noGrp="1"/>
          </p:cNvSpPr>
          <p:nvPr>
            <p:ph type="sldNum" sz="quarter" idx="12"/>
          </p:nvPr>
        </p:nvSpPr>
        <p:spPr>
          <a:xfrm>
            <a:off x="8610600" y="6356350"/>
            <a:ext cx="2743200" cy="365125"/>
          </a:xfrm>
          <a:prstGeom prst="rect">
            <a:avLst/>
          </a:prstGeom>
        </p:spPr>
        <p:txBody>
          <a:bodyPr/>
          <a:lstStyle/>
          <a:p>
            <a:fld id="{262BAFDC-492D-CB4D-B02A-4A44B4604C8A}" type="slidenum">
              <a:rPr lang="en-US" smtClean="0"/>
              <a:t>‹#›</a:t>
            </a:fld>
            <a:endParaRPr lang="en-US" dirty="0"/>
          </a:p>
        </p:txBody>
      </p:sp>
      <p:sp>
        <p:nvSpPr>
          <p:cNvPr id="10" name="Title 1">
            <a:extLst>
              <a:ext uri="{FF2B5EF4-FFF2-40B4-BE49-F238E27FC236}">
                <a16:creationId xmlns:a16="http://schemas.microsoft.com/office/drawing/2014/main" id="{A703AEF7-F590-D544-8496-ABE8662B6EF0}"/>
              </a:ext>
            </a:extLst>
          </p:cNvPr>
          <p:cNvSpPr>
            <a:spLocks noGrp="1"/>
          </p:cNvSpPr>
          <p:nvPr>
            <p:ph type="title"/>
          </p:nvPr>
        </p:nvSpPr>
        <p:spPr>
          <a:xfrm>
            <a:off x="838200" y="424695"/>
            <a:ext cx="10515600" cy="1325563"/>
          </a:xfrm>
          <a:prstGeom prst="rect">
            <a:avLst/>
          </a:prstGeom>
        </p:spPr>
        <p:txBody>
          <a:bodyPr>
            <a:normAutofit/>
          </a:bodyPr>
          <a:lstStyle>
            <a:lvl1pPr>
              <a:defRPr sz="2800">
                <a:solidFill>
                  <a:schemeClr val="bg1"/>
                </a:solidFill>
              </a:defRPr>
            </a:lvl1pPr>
          </a:lstStyle>
          <a:p>
            <a:r>
              <a:rPr lang="en-US" dirty="0"/>
              <a:t>Click to edit Master title style</a:t>
            </a:r>
          </a:p>
        </p:txBody>
      </p:sp>
      <p:pic>
        <p:nvPicPr>
          <p:cNvPr id="14" name="Picture 13">
            <a:extLst>
              <a:ext uri="{FF2B5EF4-FFF2-40B4-BE49-F238E27FC236}">
                <a16:creationId xmlns:a16="http://schemas.microsoft.com/office/drawing/2014/main" id="{E4A6181F-FF53-BB40-8818-DD44D00F337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690100" y="-59459"/>
            <a:ext cx="2501900" cy="1828800"/>
          </a:xfrm>
          <a:prstGeom prst="rect">
            <a:avLst/>
          </a:prstGeom>
        </p:spPr>
      </p:pic>
    </p:spTree>
    <p:extLst>
      <p:ext uri="{BB962C8B-B14F-4D97-AF65-F5344CB8AC3E}">
        <p14:creationId xmlns:p14="http://schemas.microsoft.com/office/powerpoint/2010/main" val="363530219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nd Content 3">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7F941CA1-C3B8-0745-8AFD-4A7A6D44D2B1}"/>
              </a:ext>
            </a:extLst>
          </p:cNvPr>
          <p:cNvSpPr>
            <a:spLocks noGrp="1"/>
          </p:cNvSpPr>
          <p:nvPr>
            <p:ph type="sldNum" sz="quarter" idx="12"/>
          </p:nvPr>
        </p:nvSpPr>
        <p:spPr>
          <a:xfrm>
            <a:off x="8610600" y="6356350"/>
            <a:ext cx="2743200" cy="365125"/>
          </a:xfrm>
          <a:prstGeom prst="rect">
            <a:avLst/>
          </a:prstGeom>
        </p:spPr>
        <p:txBody>
          <a:bodyPr/>
          <a:lstStyle/>
          <a:p>
            <a:fld id="{262BAFDC-492D-CB4D-B02A-4A44B4604C8A}" type="slidenum">
              <a:rPr lang="en-US" smtClean="0"/>
              <a:t>‹#›</a:t>
            </a:fld>
            <a:endParaRPr lang="en-US" dirty="0"/>
          </a:p>
        </p:txBody>
      </p:sp>
      <p:sp>
        <p:nvSpPr>
          <p:cNvPr id="11" name="Content Placeholder 2">
            <a:extLst>
              <a:ext uri="{FF2B5EF4-FFF2-40B4-BE49-F238E27FC236}">
                <a16:creationId xmlns:a16="http://schemas.microsoft.com/office/drawing/2014/main" id="{61435897-19FB-8A47-B753-A3F4E087F40C}"/>
              </a:ext>
            </a:extLst>
          </p:cNvPr>
          <p:cNvSpPr>
            <a:spLocks noGrp="1"/>
          </p:cNvSpPr>
          <p:nvPr>
            <p:ph idx="1"/>
          </p:nvPr>
        </p:nvSpPr>
        <p:spPr>
          <a:xfrm>
            <a:off x="838200" y="1979543"/>
            <a:ext cx="10515600" cy="4741931"/>
          </a:xfrm>
          <a:prstGeom prst="rect">
            <a:avLst/>
          </a:prstGeom>
        </p:spPr>
        <p:txBody>
          <a:bodyPr/>
          <a:lstStyle>
            <a:lvl1pPr>
              <a:defRPr sz="1800"/>
            </a:lvl1pPr>
            <a:lvl2pPr>
              <a:defRPr sz="1600"/>
            </a:lvl2pPr>
            <a:lvl3pPr>
              <a:defRPr sz="1400"/>
            </a:lvl3pPr>
            <a:lvl4pPr>
              <a:defRPr sz="1200"/>
            </a:lvl4pPr>
            <a:lvl5pPr>
              <a:defRPr sz="11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4" name="Picture 13">
            <a:extLst>
              <a:ext uri="{FF2B5EF4-FFF2-40B4-BE49-F238E27FC236}">
                <a16:creationId xmlns:a16="http://schemas.microsoft.com/office/drawing/2014/main" id="{943BBE4A-0877-944C-9695-21DDE1A2AAD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05400" y="3180576"/>
            <a:ext cx="7086600" cy="3683000"/>
          </a:xfrm>
          <a:prstGeom prst="rect">
            <a:avLst/>
          </a:prstGeom>
        </p:spPr>
      </p:pic>
      <p:sp>
        <p:nvSpPr>
          <p:cNvPr id="15" name="Title 1">
            <a:extLst>
              <a:ext uri="{FF2B5EF4-FFF2-40B4-BE49-F238E27FC236}">
                <a16:creationId xmlns:a16="http://schemas.microsoft.com/office/drawing/2014/main" id="{2F31BF77-AE00-1242-BA44-6C474D089F76}"/>
              </a:ext>
            </a:extLst>
          </p:cNvPr>
          <p:cNvSpPr>
            <a:spLocks noGrp="1"/>
          </p:cNvSpPr>
          <p:nvPr>
            <p:ph type="title"/>
          </p:nvPr>
        </p:nvSpPr>
        <p:spPr>
          <a:xfrm>
            <a:off x="838200" y="424695"/>
            <a:ext cx="10515600" cy="1325563"/>
          </a:xfrm>
          <a:prstGeom prst="rect">
            <a:avLst/>
          </a:prstGeom>
        </p:spPr>
        <p:txBody>
          <a:bodyPr>
            <a:normAutofit/>
          </a:bodyPr>
          <a:lstStyle>
            <a:lvl1pPr>
              <a:defRPr sz="2800">
                <a:solidFill>
                  <a:schemeClr val="accent1">
                    <a:lumMod val="50000"/>
                  </a:schemeClr>
                </a:solidFill>
              </a:defRPr>
            </a:lvl1pPr>
          </a:lstStyle>
          <a:p>
            <a:r>
              <a:rPr lang="en-US" dirty="0"/>
              <a:t>Click to edit Master title style</a:t>
            </a:r>
          </a:p>
        </p:txBody>
      </p:sp>
    </p:spTree>
    <p:extLst>
      <p:ext uri="{BB962C8B-B14F-4D97-AF65-F5344CB8AC3E}">
        <p14:creationId xmlns:p14="http://schemas.microsoft.com/office/powerpoint/2010/main" val="307225476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Title and Content 3">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7F941CA1-C3B8-0745-8AFD-4A7A6D44D2B1}"/>
              </a:ext>
            </a:extLst>
          </p:cNvPr>
          <p:cNvSpPr>
            <a:spLocks noGrp="1"/>
          </p:cNvSpPr>
          <p:nvPr>
            <p:ph type="sldNum" sz="quarter" idx="12"/>
          </p:nvPr>
        </p:nvSpPr>
        <p:spPr>
          <a:xfrm>
            <a:off x="8610600" y="6356350"/>
            <a:ext cx="2743200" cy="365125"/>
          </a:xfrm>
          <a:prstGeom prst="rect">
            <a:avLst/>
          </a:prstGeom>
        </p:spPr>
        <p:txBody>
          <a:bodyPr/>
          <a:lstStyle/>
          <a:p>
            <a:fld id="{262BAFDC-492D-CB4D-B02A-4A44B4604C8A}" type="slidenum">
              <a:rPr lang="en-US" smtClean="0"/>
              <a:t>‹#›</a:t>
            </a:fld>
            <a:endParaRPr lang="en-US" dirty="0"/>
          </a:p>
        </p:txBody>
      </p:sp>
      <p:sp>
        <p:nvSpPr>
          <p:cNvPr id="11" name="Content Placeholder 2">
            <a:extLst>
              <a:ext uri="{FF2B5EF4-FFF2-40B4-BE49-F238E27FC236}">
                <a16:creationId xmlns:a16="http://schemas.microsoft.com/office/drawing/2014/main" id="{61435897-19FB-8A47-B753-A3F4E087F40C}"/>
              </a:ext>
            </a:extLst>
          </p:cNvPr>
          <p:cNvSpPr>
            <a:spLocks noGrp="1"/>
          </p:cNvSpPr>
          <p:nvPr>
            <p:ph idx="1"/>
          </p:nvPr>
        </p:nvSpPr>
        <p:spPr>
          <a:xfrm>
            <a:off x="838200" y="1979543"/>
            <a:ext cx="10515600" cy="4741931"/>
          </a:xfrm>
          <a:prstGeom prst="rect">
            <a:avLst/>
          </a:prstGeom>
        </p:spPr>
        <p:txBody>
          <a:bodyPr/>
          <a:lstStyle>
            <a:lvl1pPr>
              <a:defRPr sz="1800"/>
            </a:lvl1pPr>
            <a:lvl2pPr>
              <a:defRPr sz="1600"/>
            </a:lvl2pPr>
            <a:lvl3pPr>
              <a:defRPr sz="1400"/>
            </a:lvl3pPr>
            <a:lvl4pPr>
              <a:defRPr sz="1200"/>
            </a:lvl4pPr>
            <a:lvl5pPr>
              <a:defRPr sz="11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Title 1">
            <a:extLst>
              <a:ext uri="{FF2B5EF4-FFF2-40B4-BE49-F238E27FC236}">
                <a16:creationId xmlns:a16="http://schemas.microsoft.com/office/drawing/2014/main" id="{2F31BF77-AE00-1242-BA44-6C474D089F76}"/>
              </a:ext>
            </a:extLst>
          </p:cNvPr>
          <p:cNvSpPr>
            <a:spLocks noGrp="1"/>
          </p:cNvSpPr>
          <p:nvPr>
            <p:ph type="title"/>
          </p:nvPr>
        </p:nvSpPr>
        <p:spPr>
          <a:xfrm>
            <a:off x="838200" y="424695"/>
            <a:ext cx="10515600" cy="1325563"/>
          </a:xfrm>
          <a:prstGeom prst="rect">
            <a:avLst/>
          </a:prstGeom>
        </p:spPr>
        <p:txBody>
          <a:bodyPr>
            <a:normAutofit/>
          </a:bodyPr>
          <a:lstStyle>
            <a:lvl1pPr>
              <a:defRPr sz="2800">
                <a:solidFill>
                  <a:schemeClr val="accent1">
                    <a:lumMod val="50000"/>
                  </a:schemeClr>
                </a:solidFill>
              </a:defRPr>
            </a:lvl1pPr>
          </a:lstStyle>
          <a:p>
            <a:r>
              <a:rPr lang="en-US" dirty="0"/>
              <a:t>Click to edit Master title style</a:t>
            </a:r>
          </a:p>
        </p:txBody>
      </p:sp>
    </p:spTree>
    <p:extLst>
      <p:ext uri="{BB962C8B-B14F-4D97-AF65-F5344CB8AC3E}">
        <p14:creationId xmlns:p14="http://schemas.microsoft.com/office/powerpoint/2010/main" val="55200254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_Title and Content 3">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7F941CA1-C3B8-0745-8AFD-4A7A6D44D2B1}"/>
              </a:ext>
            </a:extLst>
          </p:cNvPr>
          <p:cNvSpPr>
            <a:spLocks noGrp="1"/>
          </p:cNvSpPr>
          <p:nvPr>
            <p:ph type="sldNum" sz="quarter" idx="12"/>
          </p:nvPr>
        </p:nvSpPr>
        <p:spPr>
          <a:xfrm>
            <a:off x="8610600" y="6356350"/>
            <a:ext cx="2743200" cy="365125"/>
          </a:xfrm>
          <a:prstGeom prst="rect">
            <a:avLst/>
          </a:prstGeom>
        </p:spPr>
        <p:txBody>
          <a:bodyPr/>
          <a:lstStyle/>
          <a:p>
            <a:fld id="{262BAFDC-492D-CB4D-B02A-4A44B4604C8A}" type="slidenum">
              <a:rPr lang="en-US" smtClean="0"/>
              <a:t>‹#›</a:t>
            </a:fld>
            <a:endParaRPr lang="en-US" dirty="0"/>
          </a:p>
        </p:txBody>
      </p:sp>
      <p:sp>
        <p:nvSpPr>
          <p:cNvPr id="15" name="Title 1">
            <a:extLst>
              <a:ext uri="{FF2B5EF4-FFF2-40B4-BE49-F238E27FC236}">
                <a16:creationId xmlns:a16="http://schemas.microsoft.com/office/drawing/2014/main" id="{2F31BF77-AE00-1242-BA44-6C474D089F76}"/>
              </a:ext>
            </a:extLst>
          </p:cNvPr>
          <p:cNvSpPr>
            <a:spLocks noGrp="1"/>
          </p:cNvSpPr>
          <p:nvPr>
            <p:ph type="title"/>
          </p:nvPr>
        </p:nvSpPr>
        <p:spPr>
          <a:xfrm>
            <a:off x="838200" y="424695"/>
            <a:ext cx="10515600" cy="1325563"/>
          </a:xfrm>
          <a:prstGeom prst="rect">
            <a:avLst/>
          </a:prstGeom>
        </p:spPr>
        <p:txBody>
          <a:bodyPr>
            <a:normAutofit/>
          </a:bodyPr>
          <a:lstStyle>
            <a:lvl1pPr>
              <a:defRPr sz="2800">
                <a:solidFill>
                  <a:schemeClr val="accent1">
                    <a:lumMod val="50000"/>
                  </a:schemeClr>
                </a:solidFill>
              </a:defRPr>
            </a:lvl1pPr>
          </a:lstStyle>
          <a:p>
            <a:r>
              <a:rPr lang="en-US" dirty="0"/>
              <a:t>Click to edit Master title style</a:t>
            </a:r>
          </a:p>
        </p:txBody>
      </p:sp>
      <p:sp>
        <p:nvSpPr>
          <p:cNvPr id="5" name="Picture Placeholder 12">
            <a:extLst>
              <a:ext uri="{FF2B5EF4-FFF2-40B4-BE49-F238E27FC236}">
                <a16:creationId xmlns:a16="http://schemas.microsoft.com/office/drawing/2014/main" id="{0246EDA3-9364-9A4D-857D-BAFB5C753635}"/>
              </a:ext>
            </a:extLst>
          </p:cNvPr>
          <p:cNvSpPr>
            <a:spLocks noGrp="1"/>
          </p:cNvSpPr>
          <p:nvPr>
            <p:ph type="pic" sz="quarter" idx="13"/>
          </p:nvPr>
        </p:nvSpPr>
        <p:spPr>
          <a:xfrm>
            <a:off x="0" y="-1"/>
            <a:ext cx="12192000" cy="6858001"/>
          </a:xfrm>
          <a:prstGeom prst="rect">
            <a:avLst/>
          </a:prstGeom>
        </p:spPr>
        <p:txBody>
          <a:bodyPr/>
          <a:lstStyle/>
          <a:p>
            <a:endParaRPr lang="en-US" dirty="0"/>
          </a:p>
        </p:txBody>
      </p:sp>
    </p:spTree>
    <p:extLst>
      <p:ext uri="{BB962C8B-B14F-4D97-AF65-F5344CB8AC3E}">
        <p14:creationId xmlns:p14="http://schemas.microsoft.com/office/powerpoint/2010/main" val="266251816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Photo 1">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C09F5A4F-D933-A144-B5A8-E90EFA9B2838}"/>
              </a:ext>
            </a:extLst>
          </p:cNvPr>
          <p:cNvSpPr>
            <a:spLocks noGrp="1"/>
          </p:cNvSpPr>
          <p:nvPr>
            <p:ph type="pic" sz="quarter" idx="13"/>
          </p:nvPr>
        </p:nvSpPr>
        <p:spPr>
          <a:xfrm>
            <a:off x="7251700" y="-1"/>
            <a:ext cx="4940300" cy="6356351"/>
          </a:xfrm>
          <a:prstGeom prst="rect">
            <a:avLst/>
          </a:prstGeom>
        </p:spPr>
        <p:txBody>
          <a:bodyPr/>
          <a:lstStyle/>
          <a:p>
            <a:endParaRPr lang="en-US" dirty="0"/>
          </a:p>
        </p:txBody>
      </p:sp>
      <p:sp>
        <p:nvSpPr>
          <p:cNvPr id="8" name="Rectangle 7">
            <a:extLst>
              <a:ext uri="{FF2B5EF4-FFF2-40B4-BE49-F238E27FC236}">
                <a16:creationId xmlns:a16="http://schemas.microsoft.com/office/drawing/2014/main" id="{CDA3367F-E06A-B44B-8B81-07500C4CB23A}"/>
              </a:ext>
            </a:extLst>
          </p:cNvPr>
          <p:cNvSpPr/>
          <p:nvPr userDrawn="1"/>
        </p:nvSpPr>
        <p:spPr>
          <a:xfrm>
            <a:off x="7251698" y="6356350"/>
            <a:ext cx="4940301" cy="523080"/>
          </a:xfrm>
          <a:prstGeom prst="rect">
            <a:avLst/>
          </a:prstGeom>
          <a:solidFill>
            <a:srgbClr val="1625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FD32257B-C490-AB4E-88D4-2979F71B813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251698" y="6356350"/>
            <a:ext cx="4991102" cy="523079"/>
          </a:xfrm>
          <a:prstGeom prst="rect">
            <a:avLst/>
          </a:prstGeom>
        </p:spPr>
      </p:pic>
      <p:sp>
        <p:nvSpPr>
          <p:cNvPr id="2" name="Title 1">
            <a:extLst>
              <a:ext uri="{FF2B5EF4-FFF2-40B4-BE49-F238E27FC236}">
                <a16:creationId xmlns:a16="http://schemas.microsoft.com/office/drawing/2014/main" id="{826FEB6D-8189-8641-8F08-BA2ABC003E5D}"/>
              </a:ext>
            </a:extLst>
          </p:cNvPr>
          <p:cNvSpPr>
            <a:spLocks noGrp="1"/>
          </p:cNvSpPr>
          <p:nvPr>
            <p:ph type="title"/>
          </p:nvPr>
        </p:nvSpPr>
        <p:spPr>
          <a:xfrm>
            <a:off x="838200" y="365125"/>
            <a:ext cx="5905500" cy="1325563"/>
          </a:xfrm>
          <a:prstGeom prst="rect">
            <a:avLst/>
          </a:prstGeom>
        </p:spPr>
        <p:txBody>
          <a:bodyPr/>
          <a:lstStyle>
            <a:lvl1pPr>
              <a:defRPr>
                <a:solidFill>
                  <a:schemeClr val="accent1">
                    <a:lumMod val="50000"/>
                  </a:schemeClr>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0860CD08-6C04-7A41-BF25-E80EB1CD684F}"/>
              </a:ext>
            </a:extLst>
          </p:cNvPr>
          <p:cNvSpPr>
            <a:spLocks noGrp="1"/>
          </p:cNvSpPr>
          <p:nvPr>
            <p:ph sz="half" idx="1"/>
          </p:nvPr>
        </p:nvSpPr>
        <p:spPr>
          <a:xfrm>
            <a:off x="838200" y="1825625"/>
            <a:ext cx="5905500" cy="4067175"/>
          </a:xfrm>
          <a:prstGeom prst="rect">
            <a:avLst/>
          </a:prstGeo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993806C1-98B6-AD4E-8AD0-3AF139A4849D}"/>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262BAFDC-492D-CB4D-B02A-4A44B4604C8A}" type="slidenum">
              <a:rPr lang="en-US" smtClean="0"/>
              <a:pPr/>
              <a:t>‹#›</a:t>
            </a:fld>
            <a:endParaRPr lang="en-US" dirty="0"/>
          </a:p>
        </p:txBody>
      </p:sp>
    </p:spTree>
    <p:extLst>
      <p:ext uri="{BB962C8B-B14F-4D97-AF65-F5344CB8AC3E}">
        <p14:creationId xmlns:p14="http://schemas.microsoft.com/office/powerpoint/2010/main" val="36895813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2_Section Header">
    <p:spTree>
      <p:nvGrpSpPr>
        <p:cNvPr id="1" name=""/>
        <p:cNvGrpSpPr/>
        <p:nvPr/>
      </p:nvGrpSpPr>
      <p:grpSpPr>
        <a:xfrm>
          <a:off x="0" y="0"/>
          <a:ext cx="0" cy="0"/>
          <a:chOff x="0" y="0"/>
          <a:chExt cx="0" cy="0"/>
        </a:xfrm>
      </p:grpSpPr>
      <p:pic>
        <p:nvPicPr>
          <p:cNvPr id="9" name="Picture 8" descr="A close up of a logo&#10;&#10;Description automatically generated">
            <a:extLst>
              <a:ext uri="{FF2B5EF4-FFF2-40B4-BE49-F238E27FC236}">
                <a16:creationId xmlns:a16="http://schemas.microsoft.com/office/drawing/2014/main" id="{55C18F7E-14DB-1F44-85A0-21FEF466DDF1}"/>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BB29498A-9AA1-6246-828C-D8B12C2AA9D0}"/>
              </a:ext>
            </a:extLst>
          </p:cNvPr>
          <p:cNvSpPr>
            <a:spLocks noGrp="1"/>
          </p:cNvSpPr>
          <p:nvPr>
            <p:ph type="title"/>
          </p:nvPr>
        </p:nvSpPr>
        <p:spPr>
          <a:xfrm>
            <a:off x="831850" y="1709738"/>
            <a:ext cx="10515600" cy="2852737"/>
          </a:xfrm>
          <a:prstGeom prst="rect">
            <a:avLst/>
          </a:prstGeom>
        </p:spPr>
        <p:txBody>
          <a:bodyPr anchor="b">
            <a:normAutofit/>
          </a:bodyPr>
          <a:lstStyle>
            <a:lvl1pPr>
              <a:defRPr sz="3600">
                <a:solidFill>
                  <a:schemeClr val="bg1"/>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F009A2B2-7B92-924A-8FD4-9F80063469DD}"/>
              </a:ext>
            </a:extLst>
          </p:cNvPr>
          <p:cNvSpPr>
            <a:spLocks noGrp="1"/>
          </p:cNvSpPr>
          <p:nvPr>
            <p:ph type="body" idx="1"/>
          </p:nvPr>
        </p:nvSpPr>
        <p:spPr>
          <a:xfrm>
            <a:off x="831850" y="4589463"/>
            <a:ext cx="10515600" cy="1500187"/>
          </a:xfrm>
          <a:prstGeom prst="rect">
            <a:avLst/>
          </a:prstGeom>
        </p:spPr>
        <p:txBody>
          <a:bodyPr>
            <a:normAutofit/>
          </a:bodyPr>
          <a:lstStyle>
            <a:lvl1pPr marL="0" indent="0">
              <a:buNone/>
              <a:defRPr sz="17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sp>
        <p:nvSpPr>
          <p:cNvPr id="6" name="Slide Number Placeholder 5">
            <a:extLst>
              <a:ext uri="{FF2B5EF4-FFF2-40B4-BE49-F238E27FC236}">
                <a16:creationId xmlns:a16="http://schemas.microsoft.com/office/drawing/2014/main" id="{8FEDB7A7-5E42-5F40-AE06-E30E81961AF5}"/>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bg1"/>
                </a:solidFill>
                <a:latin typeface="Arial" panose="020B0604020202020204" pitchFamily="34" charset="0"/>
                <a:cs typeface="Arial" panose="020B0604020202020204" pitchFamily="34" charset="0"/>
              </a:defRPr>
            </a:lvl1pPr>
          </a:lstStyle>
          <a:p>
            <a:fld id="{262BAFDC-492D-CB4D-B02A-4A44B4604C8A}" type="slidenum">
              <a:rPr lang="en-US" smtClean="0"/>
              <a:pPr/>
              <a:t>‹#›</a:t>
            </a:fld>
            <a:endParaRPr lang="en-US" dirty="0"/>
          </a:p>
        </p:txBody>
      </p:sp>
    </p:spTree>
    <p:extLst>
      <p:ext uri="{BB962C8B-B14F-4D97-AF65-F5344CB8AC3E}">
        <p14:creationId xmlns:p14="http://schemas.microsoft.com/office/powerpoint/2010/main" val="139929375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Photo 2">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C09F5A4F-D933-A144-B5A8-E90EFA9B2838}"/>
              </a:ext>
            </a:extLst>
          </p:cNvPr>
          <p:cNvSpPr>
            <a:spLocks noGrp="1"/>
          </p:cNvSpPr>
          <p:nvPr>
            <p:ph type="pic" sz="quarter" idx="13"/>
          </p:nvPr>
        </p:nvSpPr>
        <p:spPr>
          <a:xfrm>
            <a:off x="7251700" y="0"/>
            <a:ext cx="4940300" cy="6356350"/>
          </a:xfrm>
          <a:prstGeom prst="rect">
            <a:avLst/>
          </a:prstGeom>
        </p:spPr>
        <p:txBody>
          <a:bodyPr/>
          <a:lstStyle/>
          <a:p>
            <a:endParaRPr lang="en-US" dirty="0"/>
          </a:p>
        </p:txBody>
      </p:sp>
      <p:pic>
        <p:nvPicPr>
          <p:cNvPr id="4" name="Picture 3">
            <a:extLst>
              <a:ext uri="{FF2B5EF4-FFF2-40B4-BE49-F238E27FC236}">
                <a16:creationId xmlns:a16="http://schemas.microsoft.com/office/drawing/2014/main" id="{EE557DB7-8B47-0F45-B8BA-BB6514C6DBC7}"/>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6377354"/>
            <a:ext cx="12211706" cy="480646"/>
          </a:xfrm>
          <a:prstGeom prst="rect">
            <a:avLst/>
          </a:prstGeom>
        </p:spPr>
      </p:pic>
      <p:sp>
        <p:nvSpPr>
          <p:cNvPr id="2" name="Title 1">
            <a:extLst>
              <a:ext uri="{FF2B5EF4-FFF2-40B4-BE49-F238E27FC236}">
                <a16:creationId xmlns:a16="http://schemas.microsoft.com/office/drawing/2014/main" id="{826FEB6D-8189-8641-8F08-BA2ABC003E5D}"/>
              </a:ext>
            </a:extLst>
          </p:cNvPr>
          <p:cNvSpPr>
            <a:spLocks noGrp="1"/>
          </p:cNvSpPr>
          <p:nvPr>
            <p:ph type="title"/>
          </p:nvPr>
        </p:nvSpPr>
        <p:spPr>
          <a:xfrm>
            <a:off x="838200" y="365125"/>
            <a:ext cx="5905500" cy="1325563"/>
          </a:xfrm>
          <a:prstGeom prst="rect">
            <a:avLst/>
          </a:prstGeom>
        </p:spPr>
        <p:txBody>
          <a:bodyPr/>
          <a:lstStyle>
            <a:lvl1pPr>
              <a:defRPr>
                <a:solidFill>
                  <a:schemeClr val="accent1">
                    <a:lumMod val="50000"/>
                  </a:schemeClr>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0860CD08-6C04-7A41-BF25-E80EB1CD684F}"/>
              </a:ext>
            </a:extLst>
          </p:cNvPr>
          <p:cNvSpPr>
            <a:spLocks noGrp="1"/>
          </p:cNvSpPr>
          <p:nvPr>
            <p:ph sz="half" idx="1"/>
          </p:nvPr>
        </p:nvSpPr>
        <p:spPr>
          <a:xfrm>
            <a:off x="838200" y="1825625"/>
            <a:ext cx="5905500" cy="4067175"/>
          </a:xfrm>
          <a:prstGeom prst="rect">
            <a:avLst/>
          </a:prstGeo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993806C1-98B6-AD4E-8AD0-3AF139A4849D}"/>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262BAFDC-492D-CB4D-B02A-4A44B4604C8A}" type="slidenum">
              <a:rPr lang="en-US" smtClean="0"/>
              <a:pPr/>
              <a:t>‹#›</a:t>
            </a:fld>
            <a:endParaRPr lang="en-US" dirty="0"/>
          </a:p>
        </p:txBody>
      </p:sp>
    </p:spTree>
    <p:extLst>
      <p:ext uri="{BB962C8B-B14F-4D97-AF65-F5344CB8AC3E}">
        <p14:creationId xmlns:p14="http://schemas.microsoft.com/office/powerpoint/2010/main" val="194408748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Green">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C09F5A4F-D933-A144-B5A8-E90EFA9B2838}"/>
              </a:ext>
            </a:extLst>
          </p:cNvPr>
          <p:cNvSpPr>
            <a:spLocks noGrp="1"/>
          </p:cNvSpPr>
          <p:nvPr>
            <p:ph type="pic" sz="quarter" idx="13"/>
          </p:nvPr>
        </p:nvSpPr>
        <p:spPr>
          <a:xfrm>
            <a:off x="7251700" y="0"/>
            <a:ext cx="4940300" cy="6356350"/>
          </a:xfrm>
          <a:prstGeom prst="rect">
            <a:avLst/>
          </a:prstGeom>
        </p:spPr>
        <p:txBody>
          <a:bodyPr/>
          <a:lstStyle/>
          <a:p>
            <a:endParaRPr lang="en-US" dirty="0"/>
          </a:p>
        </p:txBody>
      </p:sp>
      <p:sp>
        <p:nvSpPr>
          <p:cNvPr id="2" name="Title 1">
            <a:extLst>
              <a:ext uri="{FF2B5EF4-FFF2-40B4-BE49-F238E27FC236}">
                <a16:creationId xmlns:a16="http://schemas.microsoft.com/office/drawing/2014/main" id="{826FEB6D-8189-8641-8F08-BA2ABC003E5D}"/>
              </a:ext>
            </a:extLst>
          </p:cNvPr>
          <p:cNvSpPr>
            <a:spLocks noGrp="1"/>
          </p:cNvSpPr>
          <p:nvPr>
            <p:ph type="title"/>
          </p:nvPr>
        </p:nvSpPr>
        <p:spPr>
          <a:xfrm>
            <a:off x="838200" y="365125"/>
            <a:ext cx="5905500" cy="1325563"/>
          </a:xfrm>
          <a:prstGeom prst="rect">
            <a:avLst/>
          </a:prstGeom>
        </p:spPr>
        <p:txBody>
          <a:bodyPr/>
          <a:lstStyle>
            <a:lvl1pPr>
              <a:defRPr>
                <a:solidFill>
                  <a:schemeClr val="accent1">
                    <a:lumMod val="50000"/>
                  </a:schemeClr>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0860CD08-6C04-7A41-BF25-E80EB1CD684F}"/>
              </a:ext>
            </a:extLst>
          </p:cNvPr>
          <p:cNvSpPr>
            <a:spLocks noGrp="1"/>
          </p:cNvSpPr>
          <p:nvPr>
            <p:ph sz="half" idx="1"/>
          </p:nvPr>
        </p:nvSpPr>
        <p:spPr>
          <a:xfrm>
            <a:off x="838200" y="1825625"/>
            <a:ext cx="5905500" cy="4067175"/>
          </a:xfrm>
          <a:prstGeom prst="rect">
            <a:avLst/>
          </a:prstGeo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6102326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3_Title Slide 3">
    <p:spTree>
      <p:nvGrpSpPr>
        <p:cNvPr id="1" name=""/>
        <p:cNvGrpSpPr/>
        <p:nvPr/>
      </p:nvGrpSpPr>
      <p:grpSpPr>
        <a:xfrm>
          <a:off x="0" y="0"/>
          <a:ext cx="0" cy="0"/>
          <a:chOff x="0" y="0"/>
          <a:chExt cx="0" cy="0"/>
        </a:xfrm>
      </p:grpSpPr>
      <p:sp>
        <p:nvSpPr>
          <p:cNvPr id="11" name="Picture Placeholder 12">
            <a:extLst>
              <a:ext uri="{FF2B5EF4-FFF2-40B4-BE49-F238E27FC236}">
                <a16:creationId xmlns:a16="http://schemas.microsoft.com/office/drawing/2014/main" id="{CC366260-8083-2548-BA95-D85664324D3F}"/>
              </a:ext>
            </a:extLst>
          </p:cNvPr>
          <p:cNvSpPr>
            <a:spLocks noGrp="1"/>
          </p:cNvSpPr>
          <p:nvPr>
            <p:ph type="pic" sz="quarter" idx="13"/>
          </p:nvPr>
        </p:nvSpPr>
        <p:spPr>
          <a:xfrm>
            <a:off x="0" y="0"/>
            <a:ext cx="12192000" cy="6858000"/>
          </a:xfrm>
          <a:prstGeom prst="rect">
            <a:avLst/>
          </a:prstGeom>
        </p:spPr>
        <p:txBody>
          <a:bodyPr/>
          <a:lstStyle/>
          <a:p>
            <a:endParaRPr lang="en-US" dirty="0"/>
          </a:p>
        </p:txBody>
      </p:sp>
      <p:sp>
        <p:nvSpPr>
          <p:cNvPr id="7" name="Title 1">
            <a:extLst>
              <a:ext uri="{FF2B5EF4-FFF2-40B4-BE49-F238E27FC236}">
                <a16:creationId xmlns:a16="http://schemas.microsoft.com/office/drawing/2014/main" id="{CF71EE2B-514B-9D42-80E4-8AB43D2CAD24}"/>
              </a:ext>
            </a:extLst>
          </p:cNvPr>
          <p:cNvSpPr>
            <a:spLocks noGrp="1"/>
          </p:cNvSpPr>
          <p:nvPr>
            <p:ph type="ctrTitle" hasCustomPrompt="1"/>
          </p:nvPr>
        </p:nvSpPr>
        <p:spPr>
          <a:xfrm>
            <a:off x="354720" y="1984763"/>
            <a:ext cx="3699523" cy="2078528"/>
          </a:xfrm>
          <a:prstGeom prst="rect">
            <a:avLst/>
          </a:prstGeom>
        </p:spPr>
        <p:txBody>
          <a:bodyPr anchor="b">
            <a:normAutofit/>
          </a:bodyPr>
          <a:lstStyle>
            <a:lvl1pPr algn="l">
              <a:defRPr sz="3600">
                <a:solidFill>
                  <a:schemeClr val="bg1"/>
                </a:solidFill>
              </a:defRPr>
            </a:lvl1pPr>
          </a:lstStyle>
          <a:p>
            <a:r>
              <a:rPr lang="en-US" dirty="0"/>
              <a:t>Click to edit Master </a:t>
            </a:r>
            <a:br>
              <a:rPr lang="en-US" dirty="0"/>
            </a:br>
            <a:r>
              <a:rPr lang="en-US" dirty="0"/>
              <a:t>title style</a:t>
            </a:r>
          </a:p>
        </p:txBody>
      </p:sp>
      <p:pic>
        <p:nvPicPr>
          <p:cNvPr id="10" name="Picture 9">
            <a:extLst>
              <a:ext uri="{FF2B5EF4-FFF2-40B4-BE49-F238E27FC236}">
                <a16:creationId xmlns:a16="http://schemas.microsoft.com/office/drawing/2014/main" id="{5092ABCC-341C-7248-8E34-542281419E7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62555" y="600107"/>
            <a:ext cx="2317715" cy="360533"/>
          </a:xfrm>
          <a:prstGeom prst="rect">
            <a:avLst/>
          </a:prstGeom>
        </p:spPr>
      </p:pic>
    </p:spTree>
    <p:extLst>
      <p:ext uri="{BB962C8B-B14F-4D97-AF65-F5344CB8AC3E}">
        <p14:creationId xmlns:p14="http://schemas.microsoft.com/office/powerpoint/2010/main" val="191752626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0759110-4A05-384F-AB36-84C6013E6A3D}"/>
              </a:ext>
            </a:extLst>
          </p:cNvPr>
          <p:cNvSpPr/>
          <p:nvPr userDrawn="1"/>
        </p:nvSpPr>
        <p:spPr>
          <a:xfrm>
            <a:off x="0" y="0"/>
            <a:ext cx="12192000" cy="6858000"/>
          </a:xfrm>
          <a:prstGeom prst="rect">
            <a:avLst/>
          </a:prstGeom>
          <a:solidFill>
            <a:srgbClr val="1625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pic>
        <p:nvPicPr>
          <p:cNvPr id="8" name="Picture 7">
            <a:extLst>
              <a:ext uri="{FF2B5EF4-FFF2-40B4-BE49-F238E27FC236}">
                <a16:creationId xmlns:a16="http://schemas.microsoft.com/office/drawing/2014/main" id="{B4AC8618-8D60-CB4D-9EF8-7CB2040387D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141047" y="3124897"/>
            <a:ext cx="3909907" cy="608207"/>
          </a:xfrm>
          <a:prstGeom prst="rect">
            <a:avLst/>
          </a:prstGeom>
        </p:spPr>
      </p:pic>
    </p:spTree>
    <p:extLst>
      <p:ext uri="{BB962C8B-B14F-4D97-AF65-F5344CB8AC3E}">
        <p14:creationId xmlns:p14="http://schemas.microsoft.com/office/powerpoint/2010/main" val="374812193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2_Title Slide 1">
  <p:cSld name="2_Title Slide 1">
    <p:spTree>
      <p:nvGrpSpPr>
        <p:cNvPr id="1" name="Shape 14"/>
        <p:cNvGrpSpPr/>
        <p:nvPr/>
      </p:nvGrpSpPr>
      <p:grpSpPr>
        <a:xfrm>
          <a:off x="0" y="0"/>
          <a:ext cx="0" cy="0"/>
          <a:chOff x="0" y="0"/>
          <a:chExt cx="0" cy="0"/>
        </a:xfrm>
      </p:grpSpPr>
      <p:pic>
        <p:nvPicPr>
          <p:cNvPr id="15" name="Google Shape;15;p29"/>
          <p:cNvPicPr preferRelativeResize="0"/>
          <p:nvPr/>
        </p:nvPicPr>
        <p:blipFill rotWithShape="1">
          <a:blip r:embed="rId2">
            <a:alphaModFix/>
          </a:blip>
          <a:srcRect t="18834" b="23308"/>
          <a:stretch/>
        </p:blipFill>
        <p:spPr>
          <a:xfrm>
            <a:off x="0" y="0"/>
            <a:ext cx="12192000" cy="4753232"/>
          </a:xfrm>
          <a:prstGeom prst="rect">
            <a:avLst/>
          </a:prstGeom>
          <a:noFill/>
          <a:ln>
            <a:noFill/>
          </a:ln>
        </p:spPr>
      </p:pic>
      <p:pic>
        <p:nvPicPr>
          <p:cNvPr id="16" name="Google Shape;16;p29" descr="A close up of a logo&#10;&#10;Description automatically generated"/>
          <p:cNvPicPr preferRelativeResize="0"/>
          <p:nvPr/>
        </p:nvPicPr>
        <p:blipFill rotWithShape="1">
          <a:blip r:embed="rId3">
            <a:alphaModFix/>
          </a:blip>
          <a:srcRect/>
          <a:stretch/>
        </p:blipFill>
        <p:spPr>
          <a:xfrm>
            <a:off x="0" y="4483100"/>
            <a:ext cx="12192000" cy="2374900"/>
          </a:xfrm>
          <a:prstGeom prst="rect">
            <a:avLst/>
          </a:prstGeom>
          <a:noFill/>
          <a:ln>
            <a:noFill/>
          </a:ln>
        </p:spPr>
      </p:pic>
      <p:sp>
        <p:nvSpPr>
          <p:cNvPr id="17" name="Google Shape;17;p29"/>
          <p:cNvSpPr txBox="1">
            <a:spLocks noGrp="1"/>
          </p:cNvSpPr>
          <p:nvPr>
            <p:ph type="ctrTitle"/>
          </p:nvPr>
        </p:nvSpPr>
        <p:spPr>
          <a:xfrm>
            <a:off x="4880238" y="4831424"/>
            <a:ext cx="6841861" cy="867123"/>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lt1"/>
              </a:buClr>
              <a:buSzPts val="3600"/>
              <a:buFont typeface="Arial"/>
              <a:buNone/>
              <a:defRPr sz="3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 name="Google Shape;18;p29"/>
          <p:cNvSpPr txBox="1">
            <a:spLocks noGrp="1"/>
          </p:cNvSpPr>
          <p:nvPr>
            <p:ph type="subTitle" idx="1"/>
          </p:nvPr>
        </p:nvSpPr>
        <p:spPr>
          <a:xfrm>
            <a:off x="4880238" y="5486140"/>
            <a:ext cx="6841861" cy="503500"/>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lt1"/>
              </a:buClr>
              <a:buSzPts val="1700"/>
              <a:buNone/>
              <a:defRPr sz="1700">
                <a:solidFill>
                  <a:schemeClr val="lt1"/>
                </a:solidFil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extLst>
      <p:ext uri="{BB962C8B-B14F-4D97-AF65-F5344CB8AC3E}">
        <p14:creationId xmlns:p14="http://schemas.microsoft.com/office/powerpoint/2010/main" val="296875339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Title and Content 1" type="obj">
  <p:cSld name="Title and Content 1">
    <p:spTree>
      <p:nvGrpSpPr>
        <p:cNvPr id="1" name="Shape 19"/>
        <p:cNvGrpSpPr/>
        <p:nvPr/>
      </p:nvGrpSpPr>
      <p:grpSpPr>
        <a:xfrm>
          <a:off x="0" y="0"/>
          <a:ext cx="0" cy="0"/>
          <a:chOff x="0" y="0"/>
          <a:chExt cx="0" cy="0"/>
        </a:xfrm>
      </p:grpSpPr>
      <p:pic>
        <p:nvPicPr>
          <p:cNvPr id="20" name="Google Shape;20;p30"/>
          <p:cNvPicPr preferRelativeResize="0"/>
          <p:nvPr/>
        </p:nvPicPr>
        <p:blipFill rotWithShape="1">
          <a:blip r:embed="rId2">
            <a:alphaModFix/>
          </a:blip>
          <a:srcRect/>
          <a:stretch/>
        </p:blipFill>
        <p:spPr>
          <a:xfrm>
            <a:off x="0" y="0"/>
            <a:ext cx="12192000" cy="6858000"/>
          </a:xfrm>
          <a:prstGeom prst="rect">
            <a:avLst/>
          </a:prstGeom>
          <a:noFill/>
          <a:ln>
            <a:noFill/>
          </a:ln>
        </p:spPr>
      </p:pic>
      <p:pic>
        <p:nvPicPr>
          <p:cNvPr id="21" name="Google Shape;21;p30" descr="A close up of a logo&#10;&#10;Description automatically generated"/>
          <p:cNvPicPr preferRelativeResize="0"/>
          <p:nvPr/>
        </p:nvPicPr>
        <p:blipFill rotWithShape="1">
          <a:blip r:embed="rId3">
            <a:alphaModFix/>
          </a:blip>
          <a:srcRect b="74479"/>
          <a:stretch/>
        </p:blipFill>
        <p:spPr>
          <a:xfrm>
            <a:off x="0" y="0"/>
            <a:ext cx="12192000" cy="1750258"/>
          </a:xfrm>
          <a:prstGeom prst="rect">
            <a:avLst/>
          </a:prstGeom>
          <a:noFill/>
          <a:ln>
            <a:noFill/>
          </a:ln>
        </p:spPr>
      </p:pic>
      <p:sp>
        <p:nvSpPr>
          <p:cNvPr id="22" name="Google Shape;22;p30"/>
          <p:cNvSpPr txBox="1">
            <a:spLocks noGrp="1"/>
          </p:cNvSpPr>
          <p:nvPr>
            <p:ph type="title"/>
          </p:nvPr>
        </p:nvSpPr>
        <p:spPr>
          <a:xfrm>
            <a:off x="838200" y="42469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2800"/>
              <a:buFont typeface="Arial"/>
              <a:buNone/>
              <a:defRPr sz="28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30"/>
          <p:cNvSpPr txBox="1">
            <a:spLocks noGrp="1"/>
          </p:cNvSpPr>
          <p:nvPr>
            <p:ph type="body" idx="1"/>
          </p:nvPr>
        </p:nvSpPr>
        <p:spPr>
          <a:xfrm>
            <a:off x="838200" y="1979543"/>
            <a:ext cx="10515600" cy="474193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sz="1800"/>
            </a:lvl1pPr>
            <a:lvl2pPr marL="914400" lvl="1" indent="-330200" algn="l">
              <a:lnSpc>
                <a:spcPct val="90000"/>
              </a:lnSpc>
              <a:spcBef>
                <a:spcPts val="500"/>
              </a:spcBef>
              <a:spcAft>
                <a:spcPts val="0"/>
              </a:spcAft>
              <a:buClr>
                <a:schemeClr val="dk1"/>
              </a:buClr>
              <a:buSzPts val="1600"/>
              <a:buChar char="•"/>
              <a:defRPr sz="1600"/>
            </a:lvl2pPr>
            <a:lvl3pPr marL="1371600" lvl="2" indent="-317500" algn="l">
              <a:lnSpc>
                <a:spcPct val="90000"/>
              </a:lnSpc>
              <a:spcBef>
                <a:spcPts val="500"/>
              </a:spcBef>
              <a:spcAft>
                <a:spcPts val="0"/>
              </a:spcAft>
              <a:buClr>
                <a:schemeClr val="dk1"/>
              </a:buClr>
              <a:buSzPts val="1400"/>
              <a:buChar char="•"/>
              <a:defRPr sz="1400"/>
            </a:lvl3pPr>
            <a:lvl4pPr marL="1828800" lvl="3" indent="-304800" algn="l">
              <a:lnSpc>
                <a:spcPct val="90000"/>
              </a:lnSpc>
              <a:spcBef>
                <a:spcPts val="500"/>
              </a:spcBef>
              <a:spcAft>
                <a:spcPts val="0"/>
              </a:spcAft>
              <a:buClr>
                <a:schemeClr val="dk1"/>
              </a:buClr>
              <a:buSzPts val="1200"/>
              <a:buChar char="•"/>
              <a:defRPr sz="1200"/>
            </a:lvl4pPr>
            <a:lvl5pPr marL="2286000" lvl="4" indent="-298450" algn="l">
              <a:lnSpc>
                <a:spcPct val="90000"/>
              </a:lnSpc>
              <a:spcBef>
                <a:spcPts val="500"/>
              </a:spcBef>
              <a:spcAft>
                <a:spcPts val="0"/>
              </a:spcAft>
              <a:buClr>
                <a:schemeClr val="dk1"/>
              </a:buClr>
              <a:buSzPts val="1100"/>
              <a:buChar char="•"/>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402997779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2_Title Slide 3">
  <p:cSld name="2_Title Slide 3">
    <p:spTree>
      <p:nvGrpSpPr>
        <p:cNvPr id="1" name="Shape 25"/>
        <p:cNvGrpSpPr/>
        <p:nvPr/>
      </p:nvGrpSpPr>
      <p:grpSpPr>
        <a:xfrm>
          <a:off x="0" y="0"/>
          <a:ext cx="0" cy="0"/>
          <a:chOff x="0" y="0"/>
          <a:chExt cx="0" cy="0"/>
        </a:xfrm>
      </p:grpSpPr>
      <p:pic>
        <p:nvPicPr>
          <p:cNvPr id="26" name="Google Shape;26;p31"/>
          <p:cNvPicPr preferRelativeResize="0"/>
          <p:nvPr/>
        </p:nvPicPr>
        <p:blipFill rotWithShape="1">
          <a:blip r:embed="rId2">
            <a:alphaModFix/>
          </a:blip>
          <a:srcRect l="-1273" t="397" r="5250" b="3977"/>
          <a:stretch/>
        </p:blipFill>
        <p:spPr>
          <a:xfrm>
            <a:off x="1972590" y="0"/>
            <a:ext cx="10219409" cy="6858000"/>
          </a:xfrm>
          <a:prstGeom prst="rect">
            <a:avLst/>
          </a:prstGeom>
          <a:noFill/>
          <a:ln>
            <a:noFill/>
          </a:ln>
        </p:spPr>
      </p:pic>
      <p:pic>
        <p:nvPicPr>
          <p:cNvPr id="27" name="Google Shape;27;p31" descr="A close up of a logo&#10;&#10;Description automatically generated"/>
          <p:cNvPicPr preferRelativeResize="0"/>
          <p:nvPr/>
        </p:nvPicPr>
        <p:blipFill rotWithShape="1">
          <a:blip r:embed="rId3">
            <a:alphaModFix/>
          </a:blip>
          <a:srcRect/>
          <a:stretch/>
        </p:blipFill>
        <p:spPr>
          <a:xfrm>
            <a:off x="0" y="0"/>
            <a:ext cx="4978400" cy="6858000"/>
          </a:xfrm>
          <a:prstGeom prst="rect">
            <a:avLst/>
          </a:prstGeom>
          <a:noFill/>
          <a:ln>
            <a:noFill/>
          </a:ln>
        </p:spPr>
      </p:pic>
      <p:sp>
        <p:nvSpPr>
          <p:cNvPr id="28" name="Google Shape;28;p31"/>
          <p:cNvSpPr txBox="1">
            <a:spLocks noGrp="1"/>
          </p:cNvSpPr>
          <p:nvPr>
            <p:ph type="ctrTitle"/>
          </p:nvPr>
        </p:nvSpPr>
        <p:spPr>
          <a:xfrm>
            <a:off x="354720" y="1984763"/>
            <a:ext cx="3699523" cy="2078528"/>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3600"/>
              <a:buFont typeface="Arial"/>
              <a:buNone/>
              <a:defRPr sz="3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31"/>
          <p:cNvSpPr txBox="1">
            <a:spLocks noGrp="1"/>
          </p:cNvSpPr>
          <p:nvPr>
            <p:ph type="subTitle" idx="1"/>
          </p:nvPr>
        </p:nvSpPr>
        <p:spPr>
          <a:xfrm>
            <a:off x="371345" y="4159821"/>
            <a:ext cx="3699523" cy="103877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lt1"/>
              </a:buClr>
              <a:buSzPts val="1700"/>
              <a:buNone/>
              <a:defRPr sz="1700">
                <a:solidFill>
                  <a:schemeClr val="lt1"/>
                </a:solidFil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extLst>
      <p:ext uri="{BB962C8B-B14F-4D97-AF65-F5344CB8AC3E}">
        <p14:creationId xmlns:p14="http://schemas.microsoft.com/office/powerpoint/2010/main" val="78208203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4_Title Slide 3">
  <p:cSld name="4_Title Slide 3">
    <p:spTree>
      <p:nvGrpSpPr>
        <p:cNvPr id="1" name="Shape 35"/>
        <p:cNvGrpSpPr/>
        <p:nvPr/>
      </p:nvGrpSpPr>
      <p:grpSpPr>
        <a:xfrm>
          <a:off x="0" y="0"/>
          <a:ext cx="0" cy="0"/>
          <a:chOff x="0" y="0"/>
          <a:chExt cx="0" cy="0"/>
        </a:xfrm>
      </p:grpSpPr>
      <p:grpSp>
        <p:nvGrpSpPr>
          <p:cNvPr id="36" name="Google Shape;36;p33"/>
          <p:cNvGrpSpPr/>
          <p:nvPr/>
        </p:nvGrpSpPr>
        <p:grpSpPr>
          <a:xfrm>
            <a:off x="800561" y="-691133"/>
            <a:ext cx="10819478" cy="9784080"/>
            <a:chOff x="601042" y="206939"/>
            <a:chExt cx="8605501" cy="7781982"/>
          </a:xfrm>
        </p:grpSpPr>
        <p:sp>
          <p:nvSpPr>
            <p:cNvPr id="37" name="Google Shape;37;p33"/>
            <p:cNvSpPr txBox="1"/>
            <p:nvPr/>
          </p:nvSpPr>
          <p:spPr>
            <a:xfrm>
              <a:off x="5192936" y="1063948"/>
              <a:ext cx="4013607" cy="692497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4400" b="1" i="0">
                  <a:solidFill>
                    <a:srgbClr val="C88B2A"/>
                  </a:solidFill>
                  <a:latin typeface="Arial"/>
                  <a:ea typeface="Arial"/>
                  <a:cs typeface="Arial"/>
                  <a:sym typeface="Arial"/>
                </a:rPr>
                <a:t>A</a:t>
              </a:r>
              <a:endParaRPr/>
            </a:p>
          </p:txBody>
        </p:sp>
        <p:sp>
          <p:nvSpPr>
            <p:cNvPr id="38" name="Google Shape;38;p33"/>
            <p:cNvSpPr txBox="1"/>
            <p:nvPr/>
          </p:nvSpPr>
          <p:spPr>
            <a:xfrm>
              <a:off x="3093332" y="206939"/>
              <a:ext cx="4013607" cy="692497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4400" b="1" i="0">
                  <a:solidFill>
                    <a:srgbClr val="262524"/>
                  </a:solidFill>
                  <a:latin typeface="Arial"/>
                  <a:ea typeface="Arial"/>
                  <a:cs typeface="Arial"/>
                  <a:sym typeface="Arial"/>
                </a:rPr>
                <a:t>&amp;</a:t>
              </a:r>
              <a:endParaRPr/>
            </a:p>
          </p:txBody>
        </p:sp>
        <p:sp>
          <p:nvSpPr>
            <p:cNvPr id="39" name="Google Shape;39;p33"/>
            <p:cNvSpPr txBox="1"/>
            <p:nvPr/>
          </p:nvSpPr>
          <p:spPr>
            <a:xfrm>
              <a:off x="601042" y="839237"/>
              <a:ext cx="4013607" cy="692497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4400" b="1" i="0">
                  <a:solidFill>
                    <a:srgbClr val="001848"/>
                  </a:solidFill>
                  <a:latin typeface="Arial"/>
                  <a:ea typeface="Arial"/>
                  <a:cs typeface="Arial"/>
                  <a:sym typeface="Arial"/>
                </a:rPr>
                <a:t>Q</a:t>
              </a:r>
              <a:endParaRPr/>
            </a:p>
          </p:txBody>
        </p:sp>
      </p:grpSp>
    </p:spTree>
    <p:extLst>
      <p:ext uri="{BB962C8B-B14F-4D97-AF65-F5344CB8AC3E}">
        <p14:creationId xmlns:p14="http://schemas.microsoft.com/office/powerpoint/2010/main" val="252769962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End">
  <p:cSld name="End">
    <p:spTree>
      <p:nvGrpSpPr>
        <p:cNvPr id="1" name="Shape 40"/>
        <p:cNvGrpSpPr/>
        <p:nvPr/>
      </p:nvGrpSpPr>
      <p:grpSpPr>
        <a:xfrm>
          <a:off x="0" y="0"/>
          <a:ext cx="0" cy="0"/>
          <a:chOff x="0" y="0"/>
          <a:chExt cx="0" cy="0"/>
        </a:xfrm>
      </p:grpSpPr>
      <p:pic>
        <p:nvPicPr>
          <p:cNvPr id="41" name="Google Shape;41;p34" descr="A close up of a logo&#10;&#10;Description automatically generated"/>
          <p:cNvPicPr preferRelativeResize="0"/>
          <p:nvPr/>
        </p:nvPicPr>
        <p:blipFill rotWithShape="1">
          <a:blip r:embed="rId2">
            <a:alphaModFix/>
          </a:blip>
          <a:srcRect/>
          <a:stretch/>
        </p:blipFill>
        <p:spPr>
          <a:xfrm>
            <a:off x="0" y="0"/>
            <a:ext cx="12192000" cy="6858000"/>
          </a:xfrm>
          <a:prstGeom prst="rect">
            <a:avLst/>
          </a:prstGeom>
          <a:noFill/>
          <a:ln>
            <a:noFill/>
          </a:ln>
        </p:spPr>
      </p:pic>
    </p:spTree>
    <p:extLst>
      <p:ext uri="{BB962C8B-B14F-4D97-AF65-F5344CB8AC3E}">
        <p14:creationId xmlns:p14="http://schemas.microsoft.com/office/powerpoint/2010/main" val="424506941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1_Title Slide 1">
  <p:cSld name="1_Title Slide 1">
    <p:spTree>
      <p:nvGrpSpPr>
        <p:cNvPr id="1" name="Shape 42"/>
        <p:cNvGrpSpPr/>
        <p:nvPr/>
      </p:nvGrpSpPr>
      <p:grpSpPr>
        <a:xfrm>
          <a:off x="0" y="0"/>
          <a:ext cx="0" cy="0"/>
          <a:chOff x="0" y="0"/>
          <a:chExt cx="0" cy="0"/>
        </a:xfrm>
      </p:grpSpPr>
      <p:pic>
        <p:nvPicPr>
          <p:cNvPr id="43" name="Google Shape;43;p35"/>
          <p:cNvPicPr preferRelativeResize="0"/>
          <p:nvPr/>
        </p:nvPicPr>
        <p:blipFill rotWithShape="1">
          <a:blip r:embed="rId2">
            <a:alphaModFix/>
          </a:blip>
          <a:srcRect b="-789"/>
          <a:stretch/>
        </p:blipFill>
        <p:spPr>
          <a:xfrm>
            <a:off x="0" y="1"/>
            <a:ext cx="12192001" cy="4540330"/>
          </a:xfrm>
          <a:prstGeom prst="rect">
            <a:avLst/>
          </a:prstGeom>
          <a:noFill/>
          <a:ln>
            <a:noFill/>
          </a:ln>
        </p:spPr>
      </p:pic>
      <p:pic>
        <p:nvPicPr>
          <p:cNvPr id="44" name="Google Shape;44;p35" descr="A close up of a logo&#10;&#10;Description automatically generated"/>
          <p:cNvPicPr preferRelativeResize="0"/>
          <p:nvPr/>
        </p:nvPicPr>
        <p:blipFill rotWithShape="1">
          <a:blip r:embed="rId3">
            <a:alphaModFix/>
          </a:blip>
          <a:srcRect/>
          <a:stretch/>
        </p:blipFill>
        <p:spPr>
          <a:xfrm>
            <a:off x="0" y="4470399"/>
            <a:ext cx="12192000" cy="2387600"/>
          </a:xfrm>
          <a:prstGeom prst="rect">
            <a:avLst/>
          </a:prstGeom>
          <a:noFill/>
          <a:ln>
            <a:noFill/>
          </a:ln>
        </p:spPr>
      </p:pic>
      <p:sp>
        <p:nvSpPr>
          <p:cNvPr id="45" name="Google Shape;45;p35"/>
          <p:cNvSpPr txBox="1">
            <a:spLocks noGrp="1"/>
          </p:cNvSpPr>
          <p:nvPr>
            <p:ph type="ctrTitle"/>
          </p:nvPr>
        </p:nvSpPr>
        <p:spPr>
          <a:xfrm>
            <a:off x="4880238" y="4831424"/>
            <a:ext cx="6841861" cy="867123"/>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lt1"/>
              </a:buClr>
              <a:buSzPts val="3600"/>
              <a:buFont typeface="Arial"/>
              <a:buNone/>
              <a:defRPr sz="3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35"/>
          <p:cNvSpPr txBox="1">
            <a:spLocks noGrp="1"/>
          </p:cNvSpPr>
          <p:nvPr>
            <p:ph type="subTitle" idx="1"/>
          </p:nvPr>
        </p:nvSpPr>
        <p:spPr>
          <a:xfrm>
            <a:off x="4880238" y="5486140"/>
            <a:ext cx="6841861" cy="503500"/>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lt1"/>
              </a:buClr>
              <a:buSzPts val="1700"/>
              <a:buNone/>
              <a:defRPr sz="1700">
                <a:solidFill>
                  <a:schemeClr val="lt1"/>
                </a:solidFil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extLst>
      <p:ext uri="{BB962C8B-B14F-4D97-AF65-F5344CB8AC3E}">
        <p14:creationId xmlns:p14="http://schemas.microsoft.com/office/powerpoint/2010/main" val="34593628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11" name="Picture 10" descr="A close up of a logo&#10;&#10;Description automatically generated">
            <a:extLst>
              <a:ext uri="{FF2B5EF4-FFF2-40B4-BE49-F238E27FC236}">
                <a16:creationId xmlns:a16="http://schemas.microsoft.com/office/drawing/2014/main" id="{4E8AE17D-E90B-A846-BEDE-DAC9A6F0549C}"/>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BB29498A-9AA1-6246-828C-D8B12C2AA9D0}"/>
              </a:ext>
            </a:extLst>
          </p:cNvPr>
          <p:cNvSpPr>
            <a:spLocks noGrp="1"/>
          </p:cNvSpPr>
          <p:nvPr>
            <p:ph type="title"/>
          </p:nvPr>
        </p:nvSpPr>
        <p:spPr>
          <a:xfrm>
            <a:off x="831850" y="1709738"/>
            <a:ext cx="10515600" cy="2852737"/>
          </a:xfrm>
          <a:prstGeom prst="rect">
            <a:avLst/>
          </a:prstGeom>
        </p:spPr>
        <p:txBody>
          <a:bodyPr anchor="b">
            <a:normAutofit/>
          </a:bodyPr>
          <a:lstStyle>
            <a:lvl1pPr>
              <a:defRPr sz="3600">
                <a:solidFill>
                  <a:schemeClr val="bg1"/>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F009A2B2-7B92-924A-8FD4-9F80063469DD}"/>
              </a:ext>
            </a:extLst>
          </p:cNvPr>
          <p:cNvSpPr>
            <a:spLocks noGrp="1"/>
          </p:cNvSpPr>
          <p:nvPr>
            <p:ph type="body" idx="1"/>
          </p:nvPr>
        </p:nvSpPr>
        <p:spPr>
          <a:xfrm>
            <a:off x="831850" y="4589463"/>
            <a:ext cx="10515600" cy="1500187"/>
          </a:xfrm>
          <a:prstGeom prst="rect">
            <a:avLst/>
          </a:prstGeom>
        </p:spPr>
        <p:txBody>
          <a:bodyPr>
            <a:normAutofit/>
          </a:bodyPr>
          <a:lstStyle>
            <a:lvl1pPr marL="0" indent="0">
              <a:buNone/>
              <a:defRPr sz="17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sp>
        <p:nvSpPr>
          <p:cNvPr id="6" name="Slide Number Placeholder 5">
            <a:extLst>
              <a:ext uri="{FF2B5EF4-FFF2-40B4-BE49-F238E27FC236}">
                <a16:creationId xmlns:a16="http://schemas.microsoft.com/office/drawing/2014/main" id="{8FEDB7A7-5E42-5F40-AE06-E30E81961AF5}"/>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bg1"/>
                </a:solidFill>
                <a:latin typeface="Arial" panose="020B0604020202020204" pitchFamily="34" charset="0"/>
                <a:cs typeface="Arial" panose="020B0604020202020204" pitchFamily="34" charset="0"/>
              </a:defRPr>
            </a:lvl1pPr>
          </a:lstStyle>
          <a:p>
            <a:fld id="{262BAFDC-492D-CB4D-B02A-4A44B4604C8A}" type="slidenum">
              <a:rPr lang="en-US" smtClean="0"/>
              <a:pPr/>
              <a:t>‹#›</a:t>
            </a:fld>
            <a:endParaRPr lang="en-US" dirty="0"/>
          </a:p>
        </p:txBody>
      </p:sp>
    </p:spTree>
    <p:extLst>
      <p:ext uri="{BB962C8B-B14F-4D97-AF65-F5344CB8AC3E}">
        <p14:creationId xmlns:p14="http://schemas.microsoft.com/office/powerpoint/2010/main" val="372544202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1_Title Slide 3">
  <p:cSld name="1_Title Slide 3">
    <p:spTree>
      <p:nvGrpSpPr>
        <p:cNvPr id="1" name="Shape 47"/>
        <p:cNvGrpSpPr/>
        <p:nvPr/>
      </p:nvGrpSpPr>
      <p:grpSpPr>
        <a:xfrm>
          <a:off x="0" y="0"/>
          <a:ext cx="0" cy="0"/>
          <a:chOff x="0" y="0"/>
          <a:chExt cx="0" cy="0"/>
        </a:xfrm>
      </p:grpSpPr>
      <p:pic>
        <p:nvPicPr>
          <p:cNvPr id="48" name="Google Shape;48;p36"/>
          <p:cNvPicPr preferRelativeResize="0"/>
          <p:nvPr/>
        </p:nvPicPr>
        <p:blipFill rotWithShape="1">
          <a:blip r:embed="rId2">
            <a:alphaModFix/>
          </a:blip>
          <a:srcRect l="14691" t="19285" r="4593"/>
          <a:stretch/>
        </p:blipFill>
        <p:spPr>
          <a:xfrm>
            <a:off x="4966982" y="0"/>
            <a:ext cx="7236438" cy="6858000"/>
          </a:xfrm>
          <a:prstGeom prst="rect">
            <a:avLst/>
          </a:prstGeom>
          <a:noFill/>
          <a:ln>
            <a:noFill/>
          </a:ln>
        </p:spPr>
      </p:pic>
      <p:pic>
        <p:nvPicPr>
          <p:cNvPr id="49" name="Google Shape;49;p36" descr="A close up of a logo&#10;&#10;Description automatically generated"/>
          <p:cNvPicPr preferRelativeResize="0"/>
          <p:nvPr/>
        </p:nvPicPr>
        <p:blipFill rotWithShape="1">
          <a:blip r:embed="rId3">
            <a:alphaModFix/>
          </a:blip>
          <a:srcRect/>
          <a:stretch/>
        </p:blipFill>
        <p:spPr>
          <a:xfrm>
            <a:off x="0" y="0"/>
            <a:ext cx="4978400" cy="6858000"/>
          </a:xfrm>
          <a:prstGeom prst="rect">
            <a:avLst/>
          </a:prstGeom>
          <a:noFill/>
          <a:ln>
            <a:noFill/>
          </a:ln>
        </p:spPr>
      </p:pic>
      <p:sp>
        <p:nvSpPr>
          <p:cNvPr id="50" name="Google Shape;50;p36"/>
          <p:cNvSpPr txBox="1">
            <a:spLocks noGrp="1"/>
          </p:cNvSpPr>
          <p:nvPr>
            <p:ph type="ctrTitle"/>
          </p:nvPr>
        </p:nvSpPr>
        <p:spPr>
          <a:xfrm>
            <a:off x="354720" y="1984763"/>
            <a:ext cx="3699523" cy="2078528"/>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3600"/>
              <a:buFont typeface="Arial"/>
              <a:buNone/>
              <a:defRPr sz="3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36"/>
          <p:cNvSpPr txBox="1">
            <a:spLocks noGrp="1"/>
          </p:cNvSpPr>
          <p:nvPr>
            <p:ph type="subTitle" idx="1"/>
          </p:nvPr>
        </p:nvSpPr>
        <p:spPr>
          <a:xfrm>
            <a:off x="371345" y="4159821"/>
            <a:ext cx="3699523" cy="103877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lt1"/>
              </a:buClr>
              <a:buSzPts val="1700"/>
              <a:buNone/>
              <a:defRPr sz="1700">
                <a:solidFill>
                  <a:schemeClr val="lt1"/>
                </a:solidFil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extLst>
      <p:ext uri="{BB962C8B-B14F-4D97-AF65-F5344CB8AC3E}">
        <p14:creationId xmlns:p14="http://schemas.microsoft.com/office/powerpoint/2010/main" val="52634805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Title Slide 1">
  <p:cSld name="Title Slide 1">
    <p:spTree>
      <p:nvGrpSpPr>
        <p:cNvPr id="1" name="Shape 52"/>
        <p:cNvGrpSpPr/>
        <p:nvPr/>
      </p:nvGrpSpPr>
      <p:grpSpPr>
        <a:xfrm>
          <a:off x="0" y="0"/>
          <a:ext cx="0" cy="0"/>
          <a:chOff x="0" y="0"/>
          <a:chExt cx="0" cy="0"/>
        </a:xfrm>
      </p:grpSpPr>
      <p:pic>
        <p:nvPicPr>
          <p:cNvPr id="53" name="Google Shape;53;p37"/>
          <p:cNvPicPr preferRelativeResize="0"/>
          <p:nvPr/>
        </p:nvPicPr>
        <p:blipFill rotWithShape="1">
          <a:blip r:embed="rId2">
            <a:alphaModFix/>
          </a:blip>
          <a:srcRect/>
          <a:stretch/>
        </p:blipFill>
        <p:spPr>
          <a:xfrm>
            <a:off x="0" y="0"/>
            <a:ext cx="12192000" cy="4531360"/>
          </a:xfrm>
          <a:prstGeom prst="rect">
            <a:avLst/>
          </a:prstGeom>
          <a:noFill/>
          <a:ln>
            <a:noFill/>
          </a:ln>
        </p:spPr>
      </p:pic>
      <p:pic>
        <p:nvPicPr>
          <p:cNvPr id="54" name="Google Shape;54;p37" descr="A close up of a logo&#10;&#10;Description automatically generated"/>
          <p:cNvPicPr preferRelativeResize="0"/>
          <p:nvPr/>
        </p:nvPicPr>
        <p:blipFill rotWithShape="1">
          <a:blip r:embed="rId3">
            <a:alphaModFix/>
          </a:blip>
          <a:srcRect/>
          <a:stretch/>
        </p:blipFill>
        <p:spPr>
          <a:xfrm>
            <a:off x="0" y="4470399"/>
            <a:ext cx="12192000" cy="2387600"/>
          </a:xfrm>
          <a:prstGeom prst="rect">
            <a:avLst/>
          </a:prstGeom>
          <a:noFill/>
          <a:ln>
            <a:noFill/>
          </a:ln>
        </p:spPr>
      </p:pic>
      <p:pic>
        <p:nvPicPr>
          <p:cNvPr id="55" name="Google Shape;55;p37" descr="A close up of a logo&#10;&#10;Description automatically generated"/>
          <p:cNvPicPr preferRelativeResize="0"/>
          <p:nvPr/>
        </p:nvPicPr>
        <p:blipFill rotWithShape="1">
          <a:blip r:embed="rId4">
            <a:alphaModFix/>
          </a:blip>
          <a:srcRect/>
          <a:stretch/>
        </p:blipFill>
        <p:spPr>
          <a:xfrm>
            <a:off x="0" y="4470400"/>
            <a:ext cx="12192000" cy="2387600"/>
          </a:xfrm>
          <a:prstGeom prst="rect">
            <a:avLst/>
          </a:prstGeom>
          <a:noFill/>
          <a:ln>
            <a:noFill/>
          </a:ln>
        </p:spPr>
      </p:pic>
      <p:sp>
        <p:nvSpPr>
          <p:cNvPr id="56" name="Google Shape;56;p37"/>
          <p:cNvSpPr txBox="1">
            <a:spLocks noGrp="1"/>
          </p:cNvSpPr>
          <p:nvPr>
            <p:ph type="ctrTitle"/>
          </p:nvPr>
        </p:nvSpPr>
        <p:spPr>
          <a:xfrm>
            <a:off x="4880238" y="4831424"/>
            <a:ext cx="6841861" cy="867123"/>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lt1"/>
              </a:buClr>
              <a:buSzPts val="3600"/>
              <a:buFont typeface="Arial"/>
              <a:buNone/>
              <a:defRPr sz="3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7" name="Google Shape;57;p37"/>
          <p:cNvSpPr txBox="1">
            <a:spLocks noGrp="1"/>
          </p:cNvSpPr>
          <p:nvPr>
            <p:ph type="subTitle" idx="1"/>
          </p:nvPr>
        </p:nvSpPr>
        <p:spPr>
          <a:xfrm>
            <a:off x="4880238" y="5486140"/>
            <a:ext cx="6841861" cy="503500"/>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lt1"/>
              </a:buClr>
              <a:buSzPts val="1700"/>
              <a:buNone/>
              <a:defRPr sz="1700">
                <a:solidFill>
                  <a:schemeClr val="lt1"/>
                </a:solidFil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pic>
        <p:nvPicPr>
          <p:cNvPr id="58" name="Google Shape;58;p37"/>
          <p:cNvPicPr preferRelativeResize="0"/>
          <p:nvPr/>
        </p:nvPicPr>
        <p:blipFill rotWithShape="1">
          <a:blip r:embed="rId5">
            <a:alphaModFix/>
          </a:blip>
          <a:srcRect/>
          <a:stretch/>
        </p:blipFill>
        <p:spPr>
          <a:xfrm>
            <a:off x="462555" y="6108278"/>
            <a:ext cx="2317715" cy="360533"/>
          </a:xfrm>
          <a:prstGeom prst="rect">
            <a:avLst/>
          </a:prstGeom>
          <a:noFill/>
          <a:ln>
            <a:noFill/>
          </a:ln>
        </p:spPr>
      </p:pic>
    </p:spTree>
    <p:extLst>
      <p:ext uri="{BB962C8B-B14F-4D97-AF65-F5344CB8AC3E}">
        <p14:creationId xmlns:p14="http://schemas.microsoft.com/office/powerpoint/2010/main" val="2021374455"/>
      </p:ext>
    </p:extLst>
  </p:cSld>
  <p:clrMapOvr>
    <a:masterClrMapping/>
  </p:clrMapOvr>
  <p:extLst>
    <p:ext uri="{DCECCB84-F9BA-43D5-87BE-67443E8EF086}">
      <p15:sldGuideLst xmlns:p15="http://schemas.microsoft.com/office/powerpoint/2012/main">
        <p15:guide id="1" orient="horz" pos="4056">
          <p15:clr>
            <a:srgbClr val="FBAE40"/>
          </p15:clr>
        </p15:guide>
        <p15:guide id="2" pos="3840">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Title Slide 3">
  <p:cSld name="Title Slide 3">
    <p:spTree>
      <p:nvGrpSpPr>
        <p:cNvPr id="1" name="Shape 59"/>
        <p:cNvGrpSpPr/>
        <p:nvPr/>
      </p:nvGrpSpPr>
      <p:grpSpPr>
        <a:xfrm>
          <a:off x="0" y="0"/>
          <a:ext cx="0" cy="0"/>
          <a:chOff x="0" y="0"/>
          <a:chExt cx="0" cy="0"/>
        </a:xfrm>
      </p:grpSpPr>
      <p:pic>
        <p:nvPicPr>
          <p:cNvPr id="60" name="Google Shape;60;p38"/>
          <p:cNvPicPr preferRelativeResize="0"/>
          <p:nvPr/>
        </p:nvPicPr>
        <p:blipFill rotWithShape="1">
          <a:blip r:embed="rId2">
            <a:alphaModFix/>
          </a:blip>
          <a:srcRect l="-1482"/>
          <a:stretch/>
        </p:blipFill>
        <p:spPr>
          <a:xfrm>
            <a:off x="4536322" y="0"/>
            <a:ext cx="7655678" cy="6858000"/>
          </a:xfrm>
          <a:prstGeom prst="rect">
            <a:avLst/>
          </a:prstGeom>
          <a:noFill/>
          <a:ln>
            <a:noFill/>
          </a:ln>
        </p:spPr>
      </p:pic>
      <p:pic>
        <p:nvPicPr>
          <p:cNvPr id="61" name="Google Shape;61;p38" descr="A close up of a logo&#10;&#10;Description automatically generated"/>
          <p:cNvPicPr preferRelativeResize="0"/>
          <p:nvPr/>
        </p:nvPicPr>
        <p:blipFill rotWithShape="1">
          <a:blip r:embed="rId3">
            <a:alphaModFix/>
          </a:blip>
          <a:srcRect/>
          <a:stretch/>
        </p:blipFill>
        <p:spPr>
          <a:xfrm>
            <a:off x="0" y="0"/>
            <a:ext cx="4978400" cy="6858000"/>
          </a:xfrm>
          <a:prstGeom prst="rect">
            <a:avLst/>
          </a:prstGeom>
          <a:noFill/>
          <a:ln>
            <a:noFill/>
          </a:ln>
        </p:spPr>
      </p:pic>
      <p:sp>
        <p:nvSpPr>
          <p:cNvPr id="62" name="Google Shape;62;p38"/>
          <p:cNvSpPr txBox="1">
            <a:spLocks noGrp="1"/>
          </p:cNvSpPr>
          <p:nvPr>
            <p:ph type="ctrTitle"/>
          </p:nvPr>
        </p:nvSpPr>
        <p:spPr>
          <a:xfrm>
            <a:off x="354720" y="1984763"/>
            <a:ext cx="3699523" cy="2078528"/>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3600"/>
              <a:buFont typeface="Arial"/>
              <a:buNone/>
              <a:defRPr sz="3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38"/>
          <p:cNvSpPr txBox="1">
            <a:spLocks noGrp="1"/>
          </p:cNvSpPr>
          <p:nvPr>
            <p:ph type="subTitle" idx="1"/>
          </p:nvPr>
        </p:nvSpPr>
        <p:spPr>
          <a:xfrm>
            <a:off x="371345" y="4159821"/>
            <a:ext cx="3699523" cy="103877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lt1"/>
              </a:buClr>
              <a:buSzPts val="1700"/>
              <a:buNone/>
              <a:defRPr sz="1700">
                <a:solidFill>
                  <a:schemeClr val="lt1"/>
                </a:solidFil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extLst>
      <p:ext uri="{BB962C8B-B14F-4D97-AF65-F5344CB8AC3E}">
        <p14:creationId xmlns:p14="http://schemas.microsoft.com/office/powerpoint/2010/main" val="1697452766"/>
      </p:ext>
    </p:extLst>
  </p:cSld>
  <p:clrMapOvr>
    <a:masterClrMapping/>
  </p:clrMapOvr>
  <p:extLst>
    <p:ext uri="{DCECCB84-F9BA-43D5-87BE-67443E8EF086}">
      <p15:sldGuideLst xmlns:p15="http://schemas.microsoft.com/office/powerpoint/2012/main">
        <p15:guide id="1" orient="horz" pos="2160">
          <p15:clr>
            <a:srgbClr val="FBAE40"/>
          </p15:clr>
        </p15:guide>
        <p15:guide id="2" pos="288">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2_Section Header" type="secHead">
  <p:cSld name="2_Section Header">
    <p:spTree>
      <p:nvGrpSpPr>
        <p:cNvPr id="1" name="Shape 64"/>
        <p:cNvGrpSpPr/>
        <p:nvPr/>
      </p:nvGrpSpPr>
      <p:grpSpPr>
        <a:xfrm>
          <a:off x="0" y="0"/>
          <a:ext cx="0" cy="0"/>
          <a:chOff x="0" y="0"/>
          <a:chExt cx="0" cy="0"/>
        </a:xfrm>
      </p:grpSpPr>
      <p:pic>
        <p:nvPicPr>
          <p:cNvPr id="65" name="Google Shape;65;p39" descr="A close up of a logo&#10;&#10;Description automatically generated"/>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66" name="Google Shape;66;p39"/>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3600"/>
              <a:buFont typeface="Arial"/>
              <a:buNone/>
              <a:defRPr sz="3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39"/>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700"/>
              <a:buNone/>
              <a:defRPr sz="1700">
                <a:solidFill>
                  <a:schemeClr val="lt1"/>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68" name="Google Shape;68;p3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chemeClr val="lt1"/>
                </a:solidFill>
                <a:latin typeface="Arial"/>
                <a:ea typeface="Arial"/>
                <a:cs typeface="Arial"/>
                <a:sym typeface="Arial"/>
              </a:defRPr>
            </a:lvl1pPr>
            <a:lvl2pPr marL="0" lvl="1" indent="0" algn="r">
              <a:spcBef>
                <a:spcPts val="0"/>
              </a:spcBef>
              <a:buNone/>
              <a:defRPr sz="1200">
                <a:solidFill>
                  <a:schemeClr val="lt1"/>
                </a:solidFill>
                <a:latin typeface="Arial"/>
                <a:ea typeface="Arial"/>
                <a:cs typeface="Arial"/>
                <a:sym typeface="Arial"/>
              </a:defRPr>
            </a:lvl2pPr>
            <a:lvl3pPr marL="0" lvl="2" indent="0" algn="r">
              <a:spcBef>
                <a:spcPts val="0"/>
              </a:spcBef>
              <a:buNone/>
              <a:defRPr sz="1200">
                <a:solidFill>
                  <a:schemeClr val="lt1"/>
                </a:solidFill>
                <a:latin typeface="Arial"/>
                <a:ea typeface="Arial"/>
                <a:cs typeface="Arial"/>
                <a:sym typeface="Arial"/>
              </a:defRPr>
            </a:lvl3pPr>
            <a:lvl4pPr marL="0" lvl="3" indent="0" algn="r">
              <a:spcBef>
                <a:spcPts val="0"/>
              </a:spcBef>
              <a:buNone/>
              <a:defRPr sz="1200">
                <a:solidFill>
                  <a:schemeClr val="lt1"/>
                </a:solidFill>
                <a:latin typeface="Arial"/>
                <a:ea typeface="Arial"/>
                <a:cs typeface="Arial"/>
                <a:sym typeface="Arial"/>
              </a:defRPr>
            </a:lvl4pPr>
            <a:lvl5pPr marL="0" lvl="4" indent="0" algn="r">
              <a:spcBef>
                <a:spcPts val="0"/>
              </a:spcBef>
              <a:buNone/>
              <a:defRPr sz="1200">
                <a:solidFill>
                  <a:schemeClr val="lt1"/>
                </a:solidFill>
                <a:latin typeface="Arial"/>
                <a:ea typeface="Arial"/>
                <a:cs typeface="Arial"/>
                <a:sym typeface="Arial"/>
              </a:defRPr>
            </a:lvl5pPr>
            <a:lvl6pPr marL="0" lvl="5" indent="0" algn="r">
              <a:spcBef>
                <a:spcPts val="0"/>
              </a:spcBef>
              <a:buNone/>
              <a:defRPr sz="1200">
                <a:solidFill>
                  <a:schemeClr val="lt1"/>
                </a:solidFill>
                <a:latin typeface="Arial"/>
                <a:ea typeface="Arial"/>
                <a:cs typeface="Arial"/>
                <a:sym typeface="Arial"/>
              </a:defRPr>
            </a:lvl6pPr>
            <a:lvl7pPr marL="0" lvl="6" indent="0" algn="r">
              <a:spcBef>
                <a:spcPts val="0"/>
              </a:spcBef>
              <a:buNone/>
              <a:defRPr sz="1200">
                <a:solidFill>
                  <a:schemeClr val="lt1"/>
                </a:solidFill>
                <a:latin typeface="Arial"/>
                <a:ea typeface="Arial"/>
                <a:cs typeface="Arial"/>
                <a:sym typeface="Arial"/>
              </a:defRPr>
            </a:lvl7pPr>
            <a:lvl8pPr marL="0" lvl="7" indent="0" algn="r">
              <a:spcBef>
                <a:spcPts val="0"/>
              </a:spcBef>
              <a:buNone/>
              <a:defRPr sz="1200">
                <a:solidFill>
                  <a:schemeClr val="lt1"/>
                </a:solidFill>
                <a:latin typeface="Arial"/>
                <a:ea typeface="Arial"/>
                <a:cs typeface="Arial"/>
                <a:sym typeface="Arial"/>
              </a:defRPr>
            </a:lvl8pPr>
            <a:lvl9pPr marL="0" lvl="8" indent="0" algn="r">
              <a:spcBef>
                <a:spcPts val="0"/>
              </a:spcBef>
              <a:buNone/>
              <a:defRPr sz="1200">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29648055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69"/>
        <p:cNvGrpSpPr/>
        <p:nvPr/>
      </p:nvGrpSpPr>
      <p:grpSpPr>
        <a:xfrm>
          <a:off x="0" y="0"/>
          <a:ext cx="0" cy="0"/>
          <a:chOff x="0" y="0"/>
          <a:chExt cx="0" cy="0"/>
        </a:xfrm>
      </p:grpSpPr>
      <p:pic>
        <p:nvPicPr>
          <p:cNvPr id="70" name="Google Shape;70;p40" descr="A close up of a logo&#10;&#10;Description automatically generated"/>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71" name="Google Shape;71;p40"/>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3600"/>
              <a:buFont typeface="Arial"/>
              <a:buNone/>
              <a:defRPr sz="3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2" name="Google Shape;72;p40"/>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700"/>
              <a:buNone/>
              <a:defRPr sz="1700">
                <a:solidFill>
                  <a:schemeClr val="lt1"/>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73" name="Google Shape;73;p4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chemeClr val="lt1"/>
                </a:solidFill>
                <a:latin typeface="Arial"/>
                <a:ea typeface="Arial"/>
                <a:cs typeface="Arial"/>
                <a:sym typeface="Arial"/>
              </a:defRPr>
            </a:lvl1pPr>
            <a:lvl2pPr marL="0" lvl="1" indent="0" algn="r">
              <a:spcBef>
                <a:spcPts val="0"/>
              </a:spcBef>
              <a:buNone/>
              <a:defRPr sz="1200">
                <a:solidFill>
                  <a:schemeClr val="lt1"/>
                </a:solidFill>
                <a:latin typeface="Arial"/>
                <a:ea typeface="Arial"/>
                <a:cs typeface="Arial"/>
                <a:sym typeface="Arial"/>
              </a:defRPr>
            </a:lvl2pPr>
            <a:lvl3pPr marL="0" lvl="2" indent="0" algn="r">
              <a:spcBef>
                <a:spcPts val="0"/>
              </a:spcBef>
              <a:buNone/>
              <a:defRPr sz="1200">
                <a:solidFill>
                  <a:schemeClr val="lt1"/>
                </a:solidFill>
                <a:latin typeface="Arial"/>
                <a:ea typeface="Arial"/>
                <a:cs typeface="Arial"/>
                <a:sym typeface="Arial"/>
              </a:defRPr>
            </a:lvl3pPr>
            <a:lvl4pPr marL="0" lvl="3" indent="0" algn="r">
              <a:spcBef>
                <a:spcPts val="0"/>
              </a:spcBef>
              <a:buNone/>
              <a:defRPr sz="1200">
                <a:solidFill>
                  <a:schemeClr val="lt1"/>
                </a:solidFill>
                <a:latin typeface="Arial"/>
                <a:ea typeface="Arial"/>
                <a:cs typeface="Arial"/>
                <a:sym typeface="Arial"/>
              </a:defRPr>
            </a:lvl4pPr>
            <a:lvl5pPr marL="0" lvl="4" indent="0" algn="r">
              <a:spcBef>
                <a:spcPts val="0"/>
              </a:spcBef>
              <a:buNone/>
              <a:defRPr sz="1200">
                <a:solidFill>
                  <a:schemeClr val="lt1"/>
                </a:solidFill>
                <a:latin typeface="Arial"/>
                <a:ea typeface="Arial"/>
                <a:cs typeface="Arial"/>
                <a:sym typeface="Arial"/>
              </a:defRPr>
            </a:lvl5pPr>
            <a:lvl6pPr marL="0" lvl="5" indent="0" algn="r">
              <a:spcBef>
                <a:spcPts val="0"/>
              </a:spcBef>
              <a:buNone/>
              <a:defRPr sz="1200">
                <a:solidFill>
                  <a:schemeClr val="lt1"/>
                </a:solidFill>
                <a:latin typeface="Arial"/>
                <a:ea typeface="Arial"/>
                <a:cs typeface="Arial"/>
                <a:sym typeface="Arial"/>
              </a:defRPr>
            </a:lvl6pPr>
            <a:lvl7pPr marL="0" lvl="6" indent="0" algn="r">
              <a:spcBef>
                <a:spcPts val="0"/>
              </a:spcBef>
              <a:buNone/>
              <a:defRPr sz="1200">
                <a:solidFill>
                  <a:schemeClr val="lt1"/>
                </a:solidFill>
                <a:latin typeface="Arial"/>
                <a:ea typeface="Arial"/>
                <a:cs typeface="Arial"/>
                <a:sym typeface="Arial"/>
              </a:defRPr>
            </a:lvl7pPr>
            <a:lvl8pPr marL="0" lvl="7" indent="0" algn="r">
              <a:spcBef>
                <a:spcPts val="0"/>
              </a:spcBef>
              <a:buNone/>
              <a:defRPr sz="1200">
                <a:solidFill>
                  <a:schemeClr val="lt1"/>
                </a:solidFill>
                <a:latin typeface="Arial"/>
                <a:ea typeface="Arial"/>
                <a:cs typeface="Arial"/>
                <a:sym typeface="Arial"/>
              </a:defRPr>
            </a:lvl8pPr>
            <a:lvl9pPr marL="0" lvl="8" indent="0" algn="r">
              <a:spcBef>
                <a:spcPts val="0"/>
              </a:spcBef>
              <a:buNone/>
              <a:defRPr sz="1200">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49923056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1_Section Header">
  <p:cSld name="1_Section Header">
    <p:spTree>
      <p:nvGrpSpPr>
        <p:cNvPr id="1" name="Shape 74"/>
        <p:cNvGrpSpPr/>
        <p:nvPr/>
      </p:nvGrpSpPr>
      <p:grpSpPr>
        <a:xfrm>
          <a:off x="0" y="0"/>
          <a:ext cx="0" cy="0"/>
          <a:chOff x="0" y="0"/>
          <a:chExt cx="0" cy="0"/>
        </a:xfrm>
      </p:grpSpPr>
      <p:pic>
        <p:nvPicPr>
          <p:cNvPr id="75" name="Google Shape;75;p41"/>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76" name="Google Shape;76;p41"/>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3600"/>
              <a:buFont typeface="Arial"/>
              <a:buNone/>
              <a:defRPr sz="3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7" name="Google Shape;77;p41"/>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700"/>
              <a:buNone/>
              <a:defRPr sz="1700">
                <a:solidFill>
                  <a:schemeClr val="lt1"/>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78" name="Google Shape;78;p4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chemeClr val="lt1"/>
                </a:solidFill>
                <a:latin typeface="Arial"/>
                <a:ea typeface="Arial"/>
                <a:cs typeface="Arial"/>
                <a:sym typeface="Arial"/>
              </a:defRPr>
            </a:lvl1pPr>
            <a:lvl2pPr marL="0" lvl="1" indent="0" algn="r">
              <a:spcBef>
                <a:spcPts val="0"/>
              </a:spcBef>
              <a:buNone/>
              <a:defRPr sz="1200">
                <a:solidFill>
                  <a:schemeClr val="lt1"/>
                </a:solidFill>
                <a:latin typeface="Arial"/>
                <a:ea typeface="Arial"/>
                <a:cs typeface="Arial"/>
                <a:sym typeface="Arial"/>
              </a:defRPr>
            </a:lvl2pPr>
            <a:lvl3pPr marL="0" lvl="2" indent="0" algn="r">
              <a:spcBef>
                <a:spcPts val="0"/>
              </a:spcBef>
              <a:buNone/>
              <a:defRPr sz="1200">
                <a:solidFill>
                  <a:schemeClr val="lt1"/>
                </a:solidFill>
                <a:latin typeface="Arial"/>
                <a:ea typeface="Arial"/>
                <a:cs typeface="Arial"/>
                <a:sym typeface="Arial"/>
              </a:defRPr>
            </a:lvl3pPr>
            <a:lvl4pPr marL="0" lvl="3" indent="0" algn="r">
              <a:spcBef>
                <a:spcPts val="0"/>
              </a:spcBef>
              <a:buNone/>
              <a:defRPr sz="1200">
                <a:solidFill>
                  <a:schemeClr val="lt1"/>
                </a:solidFill>
                <a:latin typeface="Arial"/>
                <a:ea typeface="Arial"/>
                <a:cs typeface="Arial"/>
                <a:sym typeface="Arial"/>
              </a:defRPr>
            </a:lvl4pPr>
            <a:lvl5pPr marL="0" lvl="4" indent="0" algn="r">
              <a:spcBef>
                <a:spcPts val="0"/>
              </a:spcBef>
              <a:buNone/>
              <a:defRPr sz="1200">
                <a:solidFill>
                  <a:schemeClr val="lt1"/>
                </a:solidFill>
                <a:latin typeface="Arial"/>
                <a:ea typeface="Arial"/>
                <a:cs typeface="Arial"/>
                <a:sym typeface="Arial"/>
              </a:defRPr>
            </a:lvl5pPr>
            <a:lvl6pPr marL="0" lvl="5" indent="0" algn="r">
              <a:spcBef>
                <a:spcPts val="0"/>
              </a:spcBef>
              <a:buNone/>
              <a:defRPr sz="1200">
                <a:solidFill>
                  <a:schemeClr val="lt1"/>
                </a:solidFill>
                <a:latin typeface="Arial"/>
                <a:ea typeface="Arial"/>
                <a:cs typeface="Arial"/>
                <a:sym typeface="Arial"/>
              </a:defRPr>
            </a:lvl6pPr>
            <a:lvl7pPr marL="0" lvl="6" indent="0" algn="r">
              <a:spcBef>
                <a:spcPts val="0"/>
              </a:spcBef>
              <a:buNone/>
              <a:defRPr sz="1200">
                <a:solidFill>
                  <a:schemeClr val="lt1"/>
                </a:solidFill>
                <a:latin typeface="Arial"/>
                <a:ea typeface="Arial"/>
                <a:cs typeface="Arial"/>
                <a:sym typeface="Arial"/>
              </a:defRPr>
            </a:lvl7pPr>
            <a:lvl8pPr marL="0" lvl="7" indent="0" algn="r">
              <a:spcBef>
                <a:spcPts val="0"/>
              </a:spcBef>
              <a:buNone/>
              <a:defRPr sz="1200">
                <a:solidFill>
                  <a:schemeClr val="lt1"/>
                </a:solidFill>
                <a:latin typeface="Arial"/>
                <a:ea typeface="Arial"/>
                <a:cs typeface="Arial"/>
                <a:sym typeface="Arial"/>
              </a:defRPr>
            </a:lvl8pPr>
            <a:lvl9pPr marL="0" lvl="8" indent="0" algn="r">
              <a:spcBef>
                <a:spcPts val="0"/>
              </a:spcBef>
              <a:buNone/>
              <a:defRPr sz="1200">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410183044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Title and Content 2">
  <p:cSld name="Title and Content 2">
    <p:spTree>
      <p:nvGrpSpPr>
        <p:cNvPr id="1" name="Shape 79"/>
        <p:cNvGrpSpPr/>
        <p:nvPr/>
      </p:nvGrpSpPr>
      <p:grpSpPr>
        <a:xfrm>
          <a:off x="0" y="0"/>
          <a:ext cx="0" cy="0"/>
          <a:chOff x="0" y="0"/>
          <a:chExt cx="0" cy="0"/>
        </a:xfrm>
      </p:grpSpPr>
      <p:pic>
        <p:nvPicPr>
          <p:cNvPr id="80" name="Google Shape;80;p42" descr="A close up of a logo&#10;&#10;Description automatically generated"/>
          <p:cNvPicPr preferRelativeResize="0"/>
          <p:nvPr/>
        </p:nvPicPr>
        <p:blipFill rotWithShape="1">
          <a:blip r:embed="rId2">
            <a:alphaModFix/>
          </a:blip>
          <a:srcRect/>
          <a:stretch/>
        </p:blipFill>
        <p:spPr>
          <a:xfrm>
            <a:off x="0" y="0"/>
            <a:ext cx="12192000" cy="1765300"/>
          </a:xfrm>
          <a:prstGeom prst="rect">
            <a:avLst/>
          </a:prstGeom>
          <a:noFill/>
          <a:ln>
            <a:noFill/>
          </a:ln>
        </p:spPr>
      </p:pic>
      <p:sp>
        <p:nvSpPr>
          <p:cNvPr id="81" name="Google Shape;81;p42"/>
          <p:cNvSpPr/>
          <p:nvPr/>
        </p:nvSpPr>
        <p:spPr>
          <a:xfrm>
            <a:off x="0" y="-2"/>
            <a:ext cx="12192000" cy="1750259"/>
          </a:xfrm>
          <a:prstGeom prst="rect">
            <a:avLst/>
          </a:prstGeom>
          <a:solidFill>
            <a:srgbClr val="16254C">
              <a:alpha val="6000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82" name="Google Shape;82;p42"/>
          <p:cNvSpPr txBox="1">
            <a:spLocks noGrp="1"/>
          </p:cNvSpPr>
          <p:nvPr>
            <p:ph type="body" idx="1"/>
          </p:nvPr>
        </p:nvSpPr>
        <p:spPr>
          <a:xfrm>
            <a:off x="838200" y="1979543"/>
            <a:ext cx="10515600" cy="474193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sz="1800"/>
            </a:lvl1pPr>
            <a:lvl2pPr marL="914400" lvl="1" indent="-330200" algn="l">
              <a:lnSpc>
                <a:spcPct val="90000"/>
              </a:lnSpc>
              <a:spcBef>
                <a:spcPts val="500"/>
              </a:spcBef>
              <a:spcAft>
                <a:spcPts val="0"/>
              </a:spcAft>
              <a:buClr>
                <a:schemeClr val="dk1"/>
              </a:buClr>
              <a:buSzPts val="1600"/>
              <a:buChar char="•"/>
              <a:defRPr sz="1600"/>
            </a:lvl2pPr>
            <a:lvl3pPr marL="1371600" lvl="2" indent="-317500" algn="l">
              <a:lnSpc>
                <a:spcPct val="90000"/>
              </a:lnSpc>
              <a:spcBef>
                <a:spcPts val="500"/>
              </a:spcBef>
              <a:spcAft>
                <a:spcPts val="0"/>
              </a:spcAft>
              <a:buClr>
                <a:schemeClr val="dk1"/>
              </a:buClr>
              <a:buSzPts val="1400"/>
              <a:buChar char="•"/>
              <a:defRPr sz="1400"/>
            </a:lvl3pPr>
            <a:lvl4pPr marL="1828800" lvl="3" indent="-304800" algn="l">
              <a:lnSpc>
                <a:spcPct val="90000"/>
              </a:lnSpc>
              <a:spcBef>
                <a:spcPts val="500"/>
              </a:spcBef>
              <a:spcAft>
                <a:spcPts val="0"/>
              </a:spcAft>
              <a:buClr>
                <a:schemeClr val="dk1"/>
              </a:buClr>
              <a:buSzPts val="1200"/>
              <a:buChar char="•"/>
              <a:defRPr sz="1200"/>
            </a:lvl4pPr>
            <a:lvl5pPr marL="2286000" lvl="4" indent="-298450" algn="l">
              <a:lnSpc>
                <a:spcPct val="90000"/>
              </a:lnSpc>
              <a:spcBef>
                <a:spcPts val="500"/>
              </a:spcBef>
              <a:spcAft>
                <a:spcPts val="0"/>
              </a:spcAft>
              <a:buClr>
                <a:schemeClr val="dk1"/>
              </a:buClr>
              <a:buSzPts val="1100"/>
              <a:buChar char="•"/>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3" name="Google Shape;83;p4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84" name="Google Shape;84;p42"/>
          <p:cNvSpPr txBox="1">
            <a:spLocks noGrp="1"/>
          </p:cNvSpPr>
          <p:nvPr>
            <p:ph type="title"/>
          </p:nvPr>
        </p:nvSpPr>
        <p:spPr>
          <a:xfrm>
            <a:off x="838200" y="42469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2800"/>
              <a:buFont typeface="Arial"/>
              <a:buNone/>
              <a:defRPr sz="28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extLst>
      <p:ext uri="{BB962C8B-B14F-4D97-AF65-F5344CB8AC3E}">
        <p14:creationId xmlns:p14="http://schemas.microsoft.com/office/powerpoint/2010/main" val="241253024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Photo 1">
  <p:cSld name="Photo 1">
    <p:spTree>
      <p:nvGrpSpPr>
        <p:cNvPr id="1" name="Shape 85"/>
        <p:cNvGrpSpPr/>
        <p:nvPr/>
      </p:nvGrpSpPr>
      <p:grpSpPr>
        <a:xfrm>
          <a:off x="0" y="0"/>
          <a:ext cx="0" cy="0"/>
          <a:chOff x="0" y="0"/>
          <a:chExt cx="0" cy="0"/>
        </a:xfrm>
      </p:grpSpPr>
      <p:pic>
        <p:nvPicPr>
          <p:cNvPr id="86" name="Google Shape;86;p43" descr="A close up of a logo&#10;&#10;Description automatically generated"/>
          <p:cNvPicPr preferRelativeResize="0"/>
          <p:nvPr/>
        </p:nvPicPr>
        <p:blipFill rotWithShape="1">
          <a:blip r:embed="rId2">
            <a:alphaModFix/>
          </a:blip>
          <a:srcRect l="59478" t="92682" b="2"/>
          <a:stretch/>
        </p:blipFill>
        <p:spPr>
          <a:xfrm>
            <a:off x="7251698" y="6356348"/>
            <a:ext cx="4940302" cy="501652"/>
          </a:xfrm>
          <a:prstGeom prst="rect">
            <a:avLst/>
          </a:prstGeom>
          <a:noFill/>
          <a:ln>
            <a:noFill/>
          </a:ln>
        </p:spPr>
      </p:pic>
      <p:sp>
        <p:nvSpPr>
          <p:cNvPr id="87" name="Google Shape;87;p43"/>
          <p:cNvSpPr>
            <a:spLocks noGrp="1"/>
          </p:cNvSpPr>
          <p:nvPr>
            <p:ph type="pic" idx="2"/>
          </p:nvPr>
        </p:nvSpPr>
        <p:spPr>
          <a:xfrm>
            <a:off x="7251700" y="-1"/>
            <a:ext cx="4940300" cy="6356349"/>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1pPr>
            <a:lvl2pPr marR="0" lvl="1"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2pPr>
            <a:lvl3pPr marR="0" lvl="2" algn="l" rtl="0">
              <a:lnSpc>
                <a:spcPct val="90000"/>
              </a:lnSpc>
              <a:spcBef>
                <a:spcPts val="5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3pPr>
            <a:lvl4pPr marR="0" lvl="3" algn="l" rtl="0">
              <a:lnSpc>
                <a:spcPct val="9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4pPr>
            <a:lvl5pPr marR="0" lvl="4" algn="l" rtl="0">
              <a:lnSpc>
                <a:spcPct val="90000"/>
              </a:lnSpc>
              <a:spcBef>
                <a:spcPts val="500"/>
              </a:spcBef>
              <a:spcAft>
                <a:spcPts val="0"/>
              </a:spcAft>
              <a:buClr>
                <a:schemeClr val="dk1"/>
              </a:buClr>
              <a:buSzPts val="1100"/>
              <a:buFont typeface="Arial"/>
              <a:buChar char="•"/>
              <a:defRPr sz="1100" b="0" i="0" u="none" strike="noStrike" cap="none">
                <a:solidFill>
                  <a:schemeClr val="dk1"/>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8" name="Google Shape;88;p43"/>
          <p:cNvSpPr txBox="1">
            <a:spLocks noGrp="1"/>
          </p:cNvSpPr>
          <p:nvPr>
            <p:ph type="title"/>
          </p:nvPr>
        </p:nvSpPr>
        <p:spPr>
          <a:xfrm>
            <a:off x="838200" y="365125"/>
            <a:ext cx="59055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1F3864"/>
              </a:buClr>
              <a:buSzPts val="2800"/>
              <a:buFont typeface="Arial"/>
              <a:buNone/>
              <a:defRPr>
                <a:solidFill>
                  <a:srgbClr val="1F386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9" name="Google Shape;89;p43"/>
          <p:cNvSpPr txBox="1">
            <a:spLocks noGrp="1"/>
          </p:cNvSpPr>
          <p:nvPr>
            <p:ph type="body" idx="1"/>
          </p:nvPr>
        </p:nvSpPr>
        <p:spPr>
          <a:xfrm>
            <a:off x="838200" y="1825625"/>
            <a:ext cx="5905500" cy="4067175"/>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0" name="Google Shape;90;p4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chemeClr val="lt1"/>
                </a:solidFill>
                <a:latin typeface="Calibri"/>
                <a:ea typeface="Calibri"/>
                <a:cs typeface="Calibri"/>
                <a:sym typeface="Calibri"/>
              </a:defRPr>
            </a:lvl1pPr>
            <a:lvl2pPr marL="0" lvl="1" indent="0" algn="r">
              <a:spcBef>
                <a:spcPts val="0"/>
              </a:spcBef>
              <a:buNone/>
              <a:defRPr sz="1200">
                <a:solidFill>
                  <a:schemeClr val="lt1"/>
                </a:solidFill>
                <a:latin typeface="Calibri"/>
                <a:ea typeface="Calibri"/>
                <a:cs typeface="Calibri"/>
                <a:sym typeface="Calibri"/>
              </a:defRPr>
            </a:lvl2pPr>
            <a:lvl3pPr marL="0" lvl="2" indent="0" algn="r">
              <a:spcBef>
                <a:spcPts val="0"/>
              </a:spcBef>
              <a:buNone/>
              <a:defRPr sz="1200">
                <a:solidFill>
                  <a:schemeClr val="lt1"/>
                </a:solidFill>
                <a:latin typeface="Calibri"/>
                <a:ea typeface="Calibri"/>
                <a:cs typeface="Calibri"/>
                <a:sym typeface="Calibri"/>
              </a:defRPr>
            </a:lvl3pPr>
            <a:lvl4pPr marL="0" lvl="3" indent="0" algn="r">
              <a:spcBef>
                <a:spcPts val="0"/>
              </a:spcBef>
              <a:buNone/>
              <a:defRPr sz="1200">
                <a:solidFill>
                  <a:schemeClr val="lt1"/>
                </a:solidFill>
                <a:latin typeface="Calibri"/>
                <a:ea typeface="Calibri"/>
                <a:cs typeface="Calibri"/>
                <a:sym typeface="Calibri"/>
              </a:defRPr>
            </a:lvl4pPr>
            <a:lvl5pPr marL="0" lvl="4" indent="0" algn="r">
              <a:spcBef>
                <a:spcPts val="0"/>
              </a:spcBef>
              <a:buNone/>
              <a:defRPr sz="1200">
                <a:solidFill>
                  <a:schemeClr val="lt1"/>
                </a:solidFill>
                <a:latin typeface="Calibri"/>
                <a:ea typeface="Calibri"/>
                <a:cs typeface="Calibri"/>
                <a:sym typeface="Calibri"/>
              </a:defRPr>
            </a:lvl5pPr>
            <a:lvl6pPr marL="0" lvl="5" indent="0" algn="r">
              <a:spcBef>
                <a:spcPts val="0"/>
              </a:spcBef>
              <a:buNone/>
              <a:defRPr sz="1200">
                <a:solidFill>
                  <a:schemeClr val="lt1"/>
                </a:solidFill>
                <a:latin typeface="Calibri"/>
                <a:ea typeface="Calibri"/>
                <a:cs typeface="Calibri"/>
                <a:sym typeface="Calibri"/>
              </a:defRPr>
            </a:lvl6pPr>
            <a:lvl7pPr marL="0" lvl="6" indent="0" algn="r">
              <a:spcBef>
                <a:spcPts val="0"/>
              </a:spcBef>
              <a:buNone/>
              <a:defRPr sz="1200">
                <a:solidFill>
                  <a:schemeClr val="lt1"/>
                </a:solidFill>
                <a:latin typeface="Calibri"/>
                <a:ea typeface="Calibri"/>
                <a:cs typeface="Calibri"/>
                <a:sym typeface="Calibri"/>
              </a:defRPr>
            </a:lvl7pPr>
            <a:lvl8pPr marL="0" lvl="7" indent="0" algn="r">
              <a:spcBef>
                <a:spcPts val="0"/>
              </a:spcBef>
              <a:buNone/>
              <a:defRPr sz="1200">
                <a:solidFill>
                  <a:schemeClr val="lt1"/>
                </a:solidFill>
                <a:latin typeface="Calibri"/>
                <a:ea typeface="Calibri"/>
                <a:cs typeface="Calibri"/>
                <a:sym typeface="Calibri"/>
              </a:defRPr>
            </a:lvl8pPr>
            <a:lvl9pPr marL="0" lvl="8" indent="0" algn="r">
              <a:spcBef>
                <a:spcPts val="0"/>
              </a:spcBef>
              <a:buNone/>
              <a:defRPr sz="1200">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73125114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Photo 2">
  <p:cSld name="Photo 2">
    <p:spTree>
      <p:nvGrpSpPr>
        <p:cNvPr id="1" name="Shape 91"/>
        <p:cNvGrpSpPr/>
        <p:nvPr/>
      </p:nvGrpSpPr>
      <p:grpSpPr>
        <a:xfrm>
          <a:off x="0" y="0"/>
          <a:ext cx="0" cy="0"/>
          <a:chOff x="0" y="0"/>
          <a:chExt cx="0" cy="0"/>
        </a:xfrm>
      </p:grpSpPr>
      <p:sp>
        <p:nvSpPr>
          <p:cNvPr id="92" name="Google Shape;92;p44"/>
          <p:cNvSpPr>
            <a:spLocks noGrp="1"/>
          </p:cNvSpPr>
          <p:nvPr>
            <p:ph type="pic" idx="2"/>
          </p:nvPr>
        </p:nvSpPr>
        <p:spPr>
          <a:xfrm>
            <a:off x="7251700" y="0"/>
            <a:ext cx="4940300" cy="6356350"/>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1pPr>
            <a:lvl2pPr marR="0" lvl="1"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2pPr>
            <a:lvl3pPr marR="0" lvl="2" algn="l" rtl="0">
              <a:lnSpc>
                <a:spcPct val="90000"/>
              </a:lnSpc>
              <a:spcBef>
                <a:spcPts val="5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3pPr>
            <a:lvl4pPr marR="0" lvl="3" algn="l" rtl="0">
              <a:lnSpc>
                <a:spcPct val="9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4pPr>
            <a:lvl5pPr marR="0" lvl="4" algn="l" rtl="0">
              <a:lnSpc>
                <a:spcPct val="90000"/>
              </a:lnSpc>
              <a:spcBef>
                <a:spcPts val="500"/>
              </a:spcBef>
              <a:spcAft>
                <a:spcPts val="0"/>
              </a:spcAft>
              <a:buClr>
                <a:schemeClr val="dk1"/>
              </a:buClr>
              <a:buSzPts val="1100"/>
              <a:buFont typeface="Arial"/>
              <a:buChar char="•"/>
              <a:defRPr sz="1100" b="0" i="0" u="none" strike="noStrike" cap="none">
                <a:solidFill>
                  <a:schemeClr val="dk1"/>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pic>
        <p:nvPicPr>
          <p:cNvPr id="93" name="Google Shape;93;p44" descr="A close up of a logo&#10;&#10;Description automatically generated"/>
          <p:cNvPicPr preferRelativeResize="0"/>
          <p:nvPr/>
        </p:nvPicPr>
        <p:blipFill rotWithShape="1">
          <a:blip r:embed="rId2">
            <a:alphaModFix/>
          </a:blip>
          <a:srcRect/>
          <a:stretch/>
        </p:blipFill>
        <p:spPr>
          <a:xfrm>
            <a:off x="0" y="6356350"/>
            <a:ext cx="12192000" cy="501650"/>
          </a:xfrm>
          <a:prstGeom prst="rect">
            <a:avLst/>
          </a:prstGeom>
          <a:noFill/>
          <a:ln>
            <a:noFill/>
          </a:ln>
        </p:spPr>
      </p:pic>
      <p:sp>
        <p:nvSpPr>
          <p:cNvPr id="94" name="Google Shape;94;p44"/>
          <p:cNvSpPr/>
          <p:nvPr/>
        </p:nvSpPr>
        <p:spPr>
          <a:xfrm>
            <a:off x="0" y="6356350"/>
            <a:ext cx="12192000" cy="501650"/>
          </a:xfrm>
          <a:prstGeom prst="rect">
            <a:avLst/>
          </a:prstGeom>
          <a:solidFill>
            <a:srgbClr val="16254C">
              <a:alpha val="6000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95" name="Google Shape;95;p44"/>
          <p:cNvSpPr txBox="1">
            <a:spLocks noGrp="1"/>
          </p:cNvSpPr>
          <p:nvPr>
            <p:ph type="title"/>
          </p:nvPr>
        </p:nvSpPr>
        <p:spPr>
          <a:xfrm>
            <a:off x="838200" y="365125"/>
            <a:ext cx="59055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1F3864"/>
              </a:buClr>
              <a:buSzPts val="2800"/>
              <a:buFont typeface="Arial"/>
              <a:buNone/>
              <a:defRPr>
                <a:solidFill>
                  <a:srgbClr val="1F386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6" name="Google Shape;96;p44"/>
          <p:cNvSpPr txBox="1">
            <a:spLocks noGrp="1"/>
          </p:cNvSpPr>
          <p:nvPr>
            <p:ph type="body" idx="1"/>
          </p:nvPr>
        </p:nvSpPr>
        <p:spPr>
          <a:xfrm>
            <a:off x="838200" y="1825625"/>
            <a:ext cx="5905500" cy="4067175"/>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 name="Google Shape;97;p4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chemeClr val="lt1"/>
                </a:solidFill>
                <a:latin typeface="Calibri"/>
                <a:ea typeface="Calibri"/>
                <a:cs typeface="Calibri"/>
                <a:sym typeface="Calibri"/>
              </a:defRPr>
            </a:lvl1pPr>
            <a:lvl2pPr marL="0" lvl="1" indent="0" algn="r">
              <a:spcBef>
                <a:spcPts val="0"/>
              </a:spcBef>
              <a:buNone/>
              <a:defRPr sz="1200">
                <a:solidFill>
                  <a:schemeClr val="lt1"/>
                </a:solidFill>
                <a:latin typeface="Calibri"/>
                <a:ea typeface="Calibri"/>
                <a:cs typeface="Calibri"/>
                <a:sym typeface="Calibri"/>
              </a:defRPr>
            </a:lvl2pPr>
            <a:lvl3pPr marL="0" lvl="2" indent="0" algn="r">
              <a:spcBef>
                <a:spcPts val="0"/>
              </a:spcBef>
              <a:buNone/>
              <a:defRPr sz="1200">
                <a:solidFill>
                  <a:schemeClr val="lt1"/>
                </a:solidFill>
                <a:latin typeface="Calibri"/>
                <a:ea typeface="Calibri"/>
                <a:cs typeface="Calibri"/>
                <a:sym typeface="Calibri"/>
              </a:defRPr>
            </a:lvl3pPr>
            <a:lvl4pPr marL="0" lvl="3" indent="0" algn="r">
              <a:spcBef>
                <a:spcPts val="0"/>
              </a:spcBef>
              <a:buNone/>
              <a:defRPr sz="1200">
                <a:solidFill>
                  <a:schemeClr val="lt1"/>
                </a:solidFill>
                <a:latin typeface="Calibri"/>
                <a:ea typeface="Calibri"/>
                <a:cs typeface="Calibri"/>
                <a:sym typeface="Calibri"/>
              </a:defRPr>
            </a:lvl4pPr>
            <a:lvl5pPr marL="0" lvl="4" indent="0" algn="r">
              <a:spcBef>
                <a:spcPts val="0"/>
              </a:spcBef>
              <a:buNone/>
              <a:defRPr sz="1200">
                <a:solidFill>
                  <a:schemeClr val="lt1"/>
                </a:solidFill>
                <a:latin typeface="Calibri"/>
                <a:ea typeface="Calibri"/>
                <a:cs typeface="Calibri"/>
                <a:sym typeface="Calibri"/>
              </a:defRPr>
            </a:lvl5pPr>
            <a:lvl6pPr marL="0" lvl="5" indent="0" algn="r">
              <a:spcBef>
                <a:spcPts val="0"/>
              </a:spcBef>
              <a:buNone/>
              <a:defRPr sz="1200">
                <a:solidFill>
                  <a:schemeClr val="lt1"/>
                </a:solidFill>
                <a:latin typeface="Calibri"/>
                <a:ea typeface="Calibri"/>
                <a:cs typeface="Calibri"/>
                <a:sym typeface="Calibri"/>
              </a:defRPr>
            </a:lvl6pPr>
            <a:lvl7pPr marL="0" lvl="6" indent="0" algn="r">
              <a:spcBef>
                <a:spcPts val="0"/>
              </a:spcBef>
              <a:buNone/>
              <a:defRPr sz="1200">
                <a:solidFill>
                  <a:schemeClr val="lt1"/>
                </a:solidFill>
                <a:latin typeface="Calibri"/>
                <a:ea typeface="Calibri"/>
                <a:cs typeface="Calibri"/>
                <a:sym typeface="Calibri"/>
              </a:defRPr>
            </a:lvl7pPr>
            <a:lvl8pPr marL="0" lvl="7" indent="0" algn="r">
              <a:spcBef>
                <a:spcPts val="0"/>
              </a:spcBef>
              <a:buNone/>
              <a:defRPr sz="1200">
                <a:solidFill>
                  <a:schemeClr val="lt1"/>
                </a:solidFill>
                <a:latin typeface="Calibri"/>
                <a:ea typeface="Calibri"/>
                <a:cs typeface="Calibri"/>
                <a:sym typeface="Calibri"/>
              </a:defRPr>
            </a:lvl8pPr>
            <a:lvl9pPr marL="0" lvl="8" indent="0" algn="r">
              <a:spcBef>
                <a:spcPts val="0"/>
              </a:spcBef>
              <a:buNone/>
              <a:defRPr sz="1200">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71231435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3_Title Slide 3">
  <p:cSld name="3_Title Slide 3">
    <p:spTree>
      <p:nvGrpSpPr>
        <p:cNvPr id="1" name="Shape 98"/>
        <p:cNvGrpSpPr/>
        <p:nvPr/>
      </p:nvGrpSpPr>
      <p:grpSpPr>
        <a:xfrm>
          <a:off x="0" y="0"/>
          <a:ext cx="0" cy="0"/>
          <a:chOff x="0" y="0"/>
          <a:chExt cx="0" cy="0"/>
        </a:xfrm>
      </p:grpSpPr>
      <p:sp>
        <p:nvSpPr>
          <p:cNvPr id="99" name="Google Shape;99;p45"/>
          <p:cNvSpPr>
            <a:spLocks noGrp="1"/>
          </p:cNvSpPr>
          <p:nvPr>
            <p:ph type="pic" idx="2"/>
          </p:nvPr>
        </p:nvSpPr>
        <p:spPr>
          <a:xfrm>
            <a:off x="0" y="0"/>
            <a:ext cx="12192000" cy="6858000"/>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1pPr>
            <a:lvl2pPr marR="0" lvl="1"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2pPr>
            <a:lvl3pPr marR="0" lvl="2" algn="l" rtl="0">
              <a:lnSpc>
                <a:spcPct val="90000"/>
              </a:lnSpc>
              <a:spcBef>
                <a:spcPts val="5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3pPr>
            <a:lvl4pPr marR="0" lvl="3" algn="l" rtl="0">
              <a:lnSpc>
                <a:spcPct val="9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4pPr>
            <a:lvl5pPr marR="0" lvl="4" algn="l" rtl="0">
              <a:lnSpc>
                <a:spcPct val="90000"/>
              </a:lnSpc>
              <a:spcBef>
                <a:spcPts val="500"/>
              </a:spcBef>
              <a:spcAft>
                <a:spcPts val="0"/>
              </a:spcAft>
              <a:buClr>
                <a:schemeClr val="dk1"/>
              </a:buClr>
              <a:buSzPts val="1100"/>
              <a:buFont typeface="Arial"/>
              <a:buChar char="•"/>
              <a:defRPr sz="1100" b="0" i="0" u="none" strike="noStrike" cap="none">
                <a:solidFill>
                  <a:schemeClr val="dk1"/>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0" name="Google Shape;100;p45"/>
          <p:cNvSpPr txBox="1">
            <a:spLocks noGrp="1"/>
          </p:cNvSpPr>
          <p:nvPr>
            <p:ph type="ctrTitle"/>
          </p:nvPr>
        </p:nvSpPr>
        <p:spPr>
          <a:xfrm>
            <a:off x="354720" y="1984763"/>
            <a:ext cx="3699523" cy="2078528"/>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3600"/>
              <a:buFont typeface="Arial"/>
              <a:buNone/>
              <a:defRPr sz="3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01" name="Google Shape;101;p45"/>
          <p:cNvPicPr preferRelativeResize="0"/>
          <p:nvPr/>
        </p:nvPicPr>
        <p:blipFill rotWithShape="1">
          <a:blip r:embed="rId2">
            <a:alphaModFix/>
          </a:blip>
          <a:srcRect/>
          <a:stretch/>
        </p:blipFill>
        <p:spPr>
          <a:xfrm>
            <a:off x="462555" y="600107"/>
            <a:ext cx="2317715" cy="360533"/>
          </a:xfrm>
          <a:prstGeom prst="rect">
            <a:avLst/>
          </a:prstGeom>
          <a:noFill/>
          <a:ln>
            <a:noFill/>
          </a:ln>
        </p:spPr>
      </p:pic>
    </p:spTree>
    <p:extLst>
      <p:ext uri="{BB962C8B-B14F-4D97-AF65-F5344CB8AC3E}">
        <p14:creationId xmlns:p14="http://schemas.microsoft.com/office/powerpoint/2010/main" val="13058101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3A9EBF2-3E01-5747-A6DA-391F1E676840}"/>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BB29498A-9AA1-6246-828C-D8B12C2AA9D0}"/>
              </a:ext>
            </a:extLst>
          </p:cNvPr>
          <p:cNvSpPr>
            <a:spLocks noGrp="1"/>
          </p:cNvSpPr>
          <p:nvPr>
            <p:ph type="title"/>
          </p:nvPr>
        </p:nvSpPr>
        <p:spPr>
          <a:xfrm>
            <a:off x="831850" y="1709738"/>
            <a:ext cx="10515600" cy="2852737"/>
          </a:xfrm>
          <a:prstGeom prst="rect">
            <a:avLst/>
          </a:prstGeom>
        </p:spPr>
        <p:txBody>
          <a:bodyPr anchor="b">
            <a:normAutofit/>
          </a:bodyPr>
          <a:lstStyle>
            <a:lvl1pPr>
              <a:defRPr sz="3600">
                <a:solidFill>
                  <a:schemeClr val="bg1"/>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F009A2B2-7B92-924A-8FD4-9F80063469DD}"/>
              </a:ext>
            </a:extLst>
          </p:cNvPr>
          <p:cNvSpPr>
            <a:spLocks noGrp="1"/>
          </p:cNvSpPr>
          <p:nvPr>
            <p:ph type="body" idx="1"/>
          </p:nvPr>
        </p:nvSpPr>
        <p:spPr>
          <a:xfrm>
            <a:off x="831850" y="4589463"/>
            <a:ext cx="10515600" cy="1500187"/>
          </a:xfrm>
          <a:prstGeom prst="rect">
            <a:avLst/>
          </a:prstGeom>
        </p:spPr>
        <p:txBody>
          <a:bodyPr>
            <a:normAutofit/>
          </a:bodyPr>
          <a:lstStyle>
            <a:lvl1pPr marL="0" indent="0">
              <a:buNone/>
              <a:defRPr sz="17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sp>
        <p:nvSpPr>
          <p:cNvPr id="6" name="Slide Number Placeholder 5">
            <a:extLst>
              <a:ext uri="{FF2B5EF4-FFF2-40B4-BE49-F238E27FC236}">
                <a16:creationId xmlns:a16="http://schemas.microsoft.com/office/drawing/2014/main" id="{8FEDB7A7-5E42-5F40-AE06-E30E81961AF5}"/>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bg1"/>
                </a:solidFill>
                <a:latin typeface="Arial" panose="020B0604020202020204" pitchFamily="34" charset="0"/>
                <a:cs typeface="Arial" panose="020B0604020202020204" pitchFamily="34" charset="0"/>
              </a:defRPr>
            </a:lvl1pPr>
          </a:lstStyle>
          <a:p>
            <a:fld id="{262BAFDC-492D-CB4D-B02A-4A44B4604C8A}" type="slidenum">
              <a:rPr lang="en-US" smtClean="0"/>
              <a:pPr/>
              <a:t>‹#›</a:t>
            </a:fld>
            <a:endParaRPr lang="en-US" dirty="0"/>
          </a:p>
        </p:txBody>
      </p:sp>
    </p:spTree>
    <p:extLst>
      <p:ext uri="{BB962C8B-B14F-4D97-AF65-F5344CB8AC3E}">
        <p14:creationId xmlns:p14="http://schemas.microsoft.com/office/powerpoint/2010/main" val="360954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18" Type="http://schemas.openxmlformats.org/officeDocument/2006/relationships/slideLayout" Target="../slideLayouts/slideLayout41.xml"/><Relationship Id="rId26" Type="http://schemas.openxmlformats.org/officeDocument/2006/relationships/slideLayout" Target="../slideLayouts/slideLayout49.xml"/><Relationship Id="rId3" Type="http://schemas.openxmlformats.org/officeDocument/2006/relationships/slideLayout" Target="../slideLayouts/slideLayout26.xml"/><Relationship Id="rId21" Type="http://schemas.openxmlformats.org/officeDocument/2006/relationships/slideLayout" Target="../slideLayouts/slideLayout44.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5" Type="http://schemas.openxmlformats.org/officeDocument/2006/relationships/slideLayout" Target="../slideLayouts/slideLayout48.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0" Type="http://schemas.openxmlformats.org/officeDocument/2006/relationships/slideLayout" Target="../slideLayouts/slideLayout43.xml"/><Relationship Id="rId29" Type="http://schemas.openxmlformats.org/officeDocument/2006/relationships/slideLayout" Target="../slideLayouts/slideLayout52.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24" Type="http://schemas.openxmlformats.org/officeDocument/2006/relationships/slideLayout" Target="../slideLayouts/slideLayout47.xml"/><Relationship Id="rId32" Type="http://schemas.openxmlformats.org/officeDocument/2006/relationships/theme" Target="../theme/theme2.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23" Type="http://schemas.openxmlformats.org/officeDocument/2006/relationships/slideLayout" Target="../slideLayouts/slideLayout46.xml"/><Relationship Id="rId28" Type="http://schemas.openxmlformats.org/officeDocument/2006/relationships/slideLayout" Target="../slideLayouts/slideLayout51.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31" Type="http://schemas.openxmlformats.org/officeDocument/2006/relationships/slideLayout" Target="../slideLayouts/slideLayout54.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slideLayout" Target="../slideLayouts/slideLayout45.xml"/><Relationship Id="rId27" Type="http://schemas.openxmlformats.org/officeDocument/2006/relationships/slideLayout" Target="../slideLayouts/slideLayout50.xml"/><Relationship Id="rId30" Type="http://schemas.openxmlformats.org/officeDocument/2006/relationships/slideLayout" Target="../slideLayouts/slideLayout5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2.xml"/><Relationship Id="rId13" Type="http://schemas.openxmlformats.org/officeDocument/2006/relationships/slideLayout" Target="../slideLayouts/slideLayout67.xml"/><Relationship Id="rId18" Type="http://schemas.openxmlformats.org/officeDocument/2006/relationships/slideLayout" Target="../slideLayouts/slideLayout72.xml"/><Relationship Id="rId3" Type="http://schemas.openxmlformats.org/officeDocument/2006/relationships/slideLayout" Target="../slideLayouts/slideLayout57.xml"/><Relationship Id="rId7" Type="http://schemas.openxmlformats.org/officeDocument/2006/relationships/slideLayout" Target="../slideLayouts/slideLayout61.xml"/><Relationship Id="rId12" Type="http://schemas.openxmlformats.org/officeDocument/2006/relationships/slideLayout" Target="../slideLayouts/slideLayout66.xml"/><Relationship Id="rId17" Type="http://schemas.openxmlformats.org/officeDocument/2006/relationships/slideLayout" Target="../slideLayouts/slideLayout71.xml"/><Relationship Id="rId2" Type="http://schemas.openxmlformats.org/officeDocument/2006/relationships/slideLayout" Target="../slideLayouts/slideLayout56.xml"/><Relationship Id="rId16" Type="http://schemas.openxmlformats.org/officeDocument/2006/relationships/slideLayout" Target="../slideLayouts/slideLayout70.xml"/><Relationship Id="rId20" Type="http://schemas.openxmlformats.org/officeDocument/2006/relationships/theme" Target="../theme/theme3.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5" Type="http://schemas.openxmlformats.org/officeDocument/2006/relationships/slideLayout" Target="../slideLayouts/slideLayout59.xml"/><Relationship Id="rId15" Type="http://schemas.openxmlformats.org/officeDocument/2006/relationships/slideLayout" Target="../slideLayouts/slideLayout69.xml"/><Relationship Id="rId10" Type="http://schemas.openxmlformats.org/officeDocument/2006/relationships/slideLayout" Target="../slideLayouts/slideLayout64.xml"/><Relationship Id="rId19" Type="http://schemas.openxmlformats.org/officeDocument/2006/relationships/slideLayout" Target="../slideLayouts/slideLayout73.xml"/><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slideLayout" Target="../slideLayouts/slideLayout6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81.xml"/><Relationship Id="rId13" Type="http://schemas.openxmlformats.org/officeDocument/2006/relationships/slideLayout" Target="../slideLayouts/slideLayout86.xml"/><Relationship Id="rId3" Type="http://schemas.openxmlformats.org/officeDocument/2006/relationships/slideLayout" Target="../slideLayouts/slideLayout76.xml"/><Relationship Id="rId7" Type="http://schemas.openxmlformats.org/officeDocument/2006/relationships/slideLayout" Target="../slideLayouts/slideLayout80.xml"/><Relationship Id="rId12" Type="http://schemas.openxmlformats.org/officeDocument/2006/relationships/slideLayout" Target="../slideLayouts/slideLayout85.xml"/><Relationship Id="rId17" Type="http://schemas.openxmlformats.org/officeDocument/2006/relationships/theme" Target="../theme/theme4.xml"/><Relationship Id="rId2" Type="http://schemas.openxmlformats.org/officeDocument/2006/relationships/slideLayout" Target="../slideLayouts/slideLayout75.xml"/><Relationship Id="rId16" Type="http://schemas.openxmlformats.org/officeDocument/2006/relationships/slideLayout" Target="../slideLayouts/slideLayout89.xml"/><Relationship Id="rId1" Type="http://schemas.openxmlformats.org/officeDocument/2006/relationships/slideLayout" Target="../slideLayouts/slideLayout74.xml"/><Relationship Id="rId6" Type="http://schemas.openxmlformats.org/officeDocument/2006/relationships/slideLayout" Target="../slideLayouts/slideLayout79.xml"/><Relationship Id="rId11" Type="http://schemas.openxmlformats.org/officeDocument/2006/relationships/slideLayout" Target="../slideLayouts/slideLayout84.xml"/><Relationship Id="rId5" Type="http://schemas.openxmlformats.org/officeDocument/2006/relationships/slideLayout" Target="../slideLayouts/slideLayout78.xml"/><Relationship Id="rId15" Type="http://schemas.openxmlformats.org/officeDocument/2006/relationships/slideLayout" Target="../slideLayouts/slideLayout88.xml"/><Relationship Id="rId10" Type="http://schemas.openxmlformats.org/officeDocument/2006/relationships/slideLayout" Target="../slideLayouts/slideLayout83.xml"/><Relationship Id="rId4" Type="http://schemas.openxmlformats.org/officeDocument/2006/relationships/slideLayout" Target="../slideLayouts/slideLayout77.xml"/><Relationship Id="rId9" Type="http://schemas.openxmlformats.org/officeDocument/2006/relationships/slideLayout" Target="../slideLayouts/slideLayout82.xml"/><Relationship Id="rId14" Type="http://schemas.openxmlformats.org/officeDocument/2006/relationships/slideLayout" Target="../slideLayouts/slideLayout8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Title Placeholder 10"/>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16" name="Text Placeholder 15"/>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AF7F3E2F-BD84-4982-86C6-2B3BF20D17F6}"/>
              </a:ext>
            </a:extLst>
          </p:cNvPr>
          <p:cNvSpPr txBox="1"/>
          <p:nvPr userDrawn="1"/>
        </p:nvSpPr>
        <p:spPr>
          <a:xfrm>
            <a:off x="9643872" y="6559296"/>
            <a:ext cx="2267712" cy="307777"/>
          </a:xfrm>
          <a:prstGeom prst="rect">
            <a:avLst/>
          </a:prstGeom>
          <a:noFill/>
        </p:spPr>
        <p:txBody>
          <a:bodyPr wrap="square" rtlCol="0">
            <a:spAutoFit/>
          </a:bodyPr>
          <a:lstStyle/>
          <a:p>
            <a:pPr algn="r"/>
            <a:r>
              <a:rPr lang="en-US" sz="1400" dirty="0">
                <a:solidFill>
                  <a:schemeClr val="tx1"/>
                </a:solidFill>
              </a:rPr>
              <a:t>Page </a:t>
            </a:r>
            <a:fld id="{817F7560-0CD1-460B-93DC-9A65683800E3}" type="slidenum">
              <a:rPr lang="en-US" sz="1400" smtClean="0">
                <a:solidFill>
                  <a:schemeClr val="tx1"/>
                </a:solidFill>
              </a:rPr>
              <a:t>‹#›</a:t>
            </a:fld>
            <a:endParaRPr lang="en-US" sz="1400" dirty="0">
              <a:solidFill>
                <a:schemeClr val="tx1"/>
              </a:solidFill>
            </a:endParaRPr>
          </a:p>
        </p:txBody>
      </p:sp>
    </p:spTree>
    <p:extLst>
      <p:ext uri="{BB962C8B-B14F-4D97-AF65-F5344CB8AC3E}">
        <p14:creationId xmlns:p14="http://schemas.microsoft.com/office/powerpoint/2010/main" val="4290796502"/>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49" r:id="rId5"/>
    <p:sldLayoutId id="2147483666" r:id="rId6"/>
    <p:sldLayoutId id="2147483673" r:id="rId7"/>
    <p:sldLayoutId id="2147483651" r:id="rId8"/>
    <p:sldLayoutId id="2147483672" r:id="rId9"/>
    <p:sldLayoutId id="2147483650" r:id="rId10"/>
    <p:sldLayoutId id="2147483684" r:id="rId11"/>
    <p:sldLayoutId id="2147483667" r:id="rId12"/>
    <p:sldLayoutId id="2147483663" r:id="rId13"/>
    <p:sldLayoutId id="2147483661" r:id="rId14"/>
    <p:sldLayoutId id="2147483664" r:id="rId15"/>
    <p:sldLayoutId id="2147483683" r:id="rId16"/>
    <p:sldLayoutId id="2147483674" r:id="rId17"/>
    <p:sldLayoutId id="2147483662" r:id="rId18"/>
    <p:sldLayoutId id="2147483675" r:id="rId19"/>
    <p:sldLayoutId id="2147483677" r:id="rId20"/>
    <p:sldLayoutId id="2147483678" r:id="rId21"/>
    <p:sldLayoutId id="2147483679" r:id="rId22"/>
    <p:sldLayoutId id="2147483682" r:id="rId23"/>
  </p:sldLayoutIdLst>
  <p:txStyles>
    <p:titleStyle>
      <a:lvl1pPr algn="l" defTabSz="914400" rtl="0" eaLnBrk="1" latinLnBrk="0" hangingPunct="1">
        <a:lnSpc>
          <a:spcPct val="90000"/>
        </a:lnSpc>
        <a:spcBef>
          <a:spcPct val="0"/>
        </a:spcBef>
        <a:buNone/>
        <a:defRPr sz="2800" b="0" i="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Title Placeholder 10"/>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14" name="Footer Placeholder 13"/>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15" name="Slide Number Placeholder 14"/>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1379DFE-2D07-4E4C-BEA9-7A88E8BE5275}" type="slidenum">
              <a:rPr lang="en-US" smtClean="0"/>
              <a:t>‹#›</a:t>
            </a:fld>
            <a:endParaRPr lang="en-US" dirty="0"/>
          </a:p>
        </p:txBody>
      </p:sp>
      <p:sp>
        <p:nvSpPr>
          <p:cNvPr id="16" name="Text Placeholder 15"/>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5333029"/>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 id="2147483701" r:id="rId16"/>
    <p:sldLayoutId id="2147483702" r:id="rId17"/>
    <p:sldLayoutId id="2147483703" r:id="rId18"/>
    <p:sldLayoutId id="2147483704" r:id="rId19"/>
    <p:sldLayoutId id="2147483705" r:id="rId20"/>
    <p:sldLayoutId id="2147483706" r:id="rId21"/>
    <p:sldLayoutId id="2147483707" r:id="rId22"/>
    <p:sldLayoutId id="2147483708" r:id="rId23"/>
    <p:sldLayoutId id="2147483709" r:id="rId24"/>
    <p:sldLayoutId id="2147483710" r:id="rId25"/>
    <p:sldLayoutId id="2147483711" r:id="rId26"/>
    <p:sldLayoutId id="2147483712" r:id="rId27"/>
    <p:sldLayoutId id="2147483713" r:id="rId28"/>
    <p:sldLayoutId id="2147483714" r:id="rId29"/>
    <p:sldLayoutId id="2147483715" r:id="rId30"/>
    <p:sldLayoutId id="2147483716" r:id="rId31"/>
  </p:sldLayoutIdLst>
  <p:hf hdr="0" ftr="0" dt="0"/>
  <p:txStyles>
    <p:titleStyle>
      <a:lvl1pPr algn="l" defTabSz="914400" rtl="0" eaLnBrk="1" latinLnBrk="0" hangingPunct="1">
        <a:lnSpc>
          <a:spcPct val="90000"/>
        </a:lnSpc>
        <a:spcBef>
          <a:spcPct val="0"/>
        </a:spcBef>
        <a:buNone/>
        <a:defRPr sz="2800" b="0" i="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Title Placeholder 10"/>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14" name="Footer Placeholder 13"/>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15" name="Slide Number Placeholder 14"/>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1379DFE-2D07-4E4C-BEA9-7A88E8BE5275}" type="slidenum">
              <a:rPr lang="en-US" smtClean="0"/>
              <a:t>‹#›</a:t>
            </a:fld>
            <a:endParaRPr lang="en-US" dirty="0"/>
          </a:p>
        </p:txBody>
      </p:sp>
      <p:sp>
        <p:nvSpPr>
          <p:cNvPr id="16" name="Text Placeholder 15"/>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519581991"/>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 id="2147483733" r:id="rId16"/>
    <p:sldLayoutId id="2147483734" r:id="rId17"/>
    <p:sldLayoutId id="2147483735" r:id="rId18"/>
    <p:sldLayoutId id="2147483736" r:id="rId19"/>
  </p:sldLayoutIdLst>
  <p:txStyles>
    <p:titleStyle>
      <a:lvl1pPr algn="l" defTabSz="914400" rtl="0" eaLnBrk="1" latinLnBrk="0" hangingPunct="1">
        <a:lnSpc>
          <a:spcPct val="90000"/>
        </a:lnSpc>
        <a:spcBef>
          <a:spcPct val="0"/>
        </a:spcBef>
        <a:buNone/>
        <a:defRPr sz="2800" b="0" i="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50000"/>
        </a:lnSpc>
        <a:spcBef>
          <a:spcPts val="20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20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20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20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20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2" name="Google Shape;12;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3" name="Google Shape;13;p2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342900" algn="l" rtl="0">
              <a:lnSpc>
                <a:spcPct val="90000"/>
              </a:lnSpc>
              <a:spcBef>
                <a:spcPts val="10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1pPr>
            <a:lvl2pPr marL="914400" marR="0" lvl="1" indent="-330200"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2pPr>
            <a:lvl3pPr marL="1371600" marR="0" lvl="2" indent="-317500" algn="l" rtl="0">
              <a:lnSpc>
                <a:spcPct val="90000"/>
              </a:lnSpc>
              <a:spcBef>
                <a:spcPts val="5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3pPr>
            <a:lvl4pPr marL="1828800" marR="0" lvl="3" indent="-304800" algn="l" rtl="0">
              <a:lnSpc>
                <a:spcPct val="9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298450" algn="l" rtl="0">
              <a:lnSpc>
                <a:spcPct val="90000"/>
              </a:lnSpc>
              <a:spcBef>
                <a:spcPts val="500"/>
              </a:spcBef>
              <a:spcAft>
                <a:spcPts val="0"/>
              </a:spcAft>
              <a:buClr>
                <a:schemeClr val="dk1"/>
              </a:buClr>
              <a:buSzPts val="1100"/>
              <a:buFont typeface="Arial"/>
              <a:buChar char="•"/>
              <a:defRPr sz="11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2927513289"/>
      </p:ext>
    </p:extLst>
  </p:cSld>
  <p:clrMap bg1="lt1" tx1="dk1" bg2="dk2" tx2="lt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 id="2147483749" r:id="rId12"/>
    <p:sldLayoutId id="2147483750" r:id="rId13"/>
    <p:sldLayoutId id="2147483751" r:id="rId14"/>
    <p:sldLayoutId id="2147483752" r:id="rId15"/>
    <p:sldLayoutId id="2147483753" r:id="rId1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5.xml.rels><?xml version="1.0" encoding="UTF-8" standalone="yes"?>
<Relationships xmlns="http://schemas.openxmlformats.org/package/2006/relationships"><Relationship Id="rId2" Type="http://schemas.openxmlformats.org/officeDocument/2006/relationships/hyperlink" Target="https://www.govinfo.gov/link/uscode/25/450b" TargetMode="Externa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3.xml"/><Relationship Id="rId1" Type="http://schemas.openxmlformats.org/officeDocument/2006/relationships/slideLayout" Target="../slideLayouts/slideLayout6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4.xml"/><Relationship Id="rId1" Type="http://schemas.openxmlformats.org/officeDocument/2006/relationships/slideLayout" Target="../slideLayouts/slideLayout7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39.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8A3C0-B328-4D09-B568-3CA102F500D6}"/>
              </a:ext>
            </a:extLst>
          </p:cNvPr>
          <p:cNvSpPr>
            <a:spLocks noGrp="1"/>
          </p:cNvSpPr>
          <p:nvPr>
            <p:ph type="ctrTitle"/>
          </p:nvPr>
        </p:nvSpPr>
        <p:spPr>
          <a:xfrm>
            <a:off x="354720" y="1169609"/>
            <a:ext cx="4609166" cy="2158418"/>
          </a:xfrm>
        </p:spPr>
        <p:txBody>
          <a:bodyPr>
            <a:normAutofit/>
          </a:bodyPr>
          <a:lstStyle/>
          <a:p>
            <a:r>
              <a:rPr lang="en-US" dirty="0"/>
              <a:t>Rural Utilities Service</a:t>
            </a:r>
            <a:br>
              <a:rPr lang="en-US" dirty="0"/>
            </a:br>
            <a:br>
              <a:rPr lang="en-US" dirty="0"/>
            </a:br>
            <a:r>
              <a:rPr lang="en-US" sz="2400" dirty="0"/>
              <a:t>Telecommunications Program</a:t>
            </a:r>
            <a:br>
              <a:rPr lang="en-US" dirty="0"/>
            </a:br>
            <a:r>
              <a:rPr lang="en-US" dirty="0"/>
              <a:t> </a:t>
            </a:r>
          </a:p>
        </p:txBody>
      </p:sp>
      <p:sp>
        <p:nvSpPr>
          <p:cNvPr id="3" name="Subtitle 2">
            <a:extLst>
              <a:ext uri="{FF2B5EF4-FFF2-40B4-BE49-F238E27FC236}">
                <a16:creationId xmlns:a16="http://schemas.microsoft.com/office/drawing/2014/main" id="{5FB3AB24-5A77-4E3B-832A-A63EFF8BBE75}"/>
              </a:ext>
            </a:extLst>
          </p:cNvPr>
          <p:cNvSpPr>
            <a:spLocks noGrp="1"/>
          </p:cNvSpPr>
          <p:nvPr>
            <p:ph type="subTitle" idx="1"/>
          </p:nvPr>
        </p:nvSpPr>
        <p:spPr>
          <a:xfrm>
            <a:off x="436659" y="4497311"/>
            <a:ext cx="3699523" cy="1856836"/>
          </a:xfrm>
        </p:spPr>
        <p:txBody>
          <a:bodyPr>
            <a:normAutofit/>
          </a:bodyPr>
          <a:lstStyle/>
          <a:p>
            <a:r>
              <a:rPr lang="en-US" dirty="0"/>
              <a:t>Presented by: </a:t>
            </a:r>
          </a:p>
          <a:p>
            <a:r>
              <a:rPr lang="en-US" dirty="0"/>
              <a:t>BILLY KINTER</a:t>
            </a:r>
          </a:p>
          <a:p>
            <a:r>
              <a:rPr lang="en-US" dirty="0"/>
              <a:t>NEW MEXICO GFR</a:t>
            </a:r>
          </a:p>
          <a:p>
            <a:endParaRPr lang="en-US" dirty="0"/>
          </a:p>
        </p:txBody>
      </p:sp>
      <p:sp>
        <p:nvSpPr>
          <p:cNvPr id="6" name="Subtitle 2">
            <a:extLst>
              <a:ext uri="{FF2B5EF4-FFF2-40B4-BE49-F238E27FC236}">
                <a16:creationId xmlns:a16="http://schemas.microsoft.com/office/drawing/2014/main" id="{81B28FC7-5AF8-4303-9394-82138F7F3183}"/>
              </a:ext>
            </a:extLst>
          </p:cNvPr>
          <p:cNvSpPr txBox="1">
            <a:spLocks/>
          </p:cNvSpPr>
          <p:nvPr/>
        </p:nvSpPr>
        <p:spPr>
          <a:xfrm>
            <a:off x="522670" y="3376589"/>
            <a:ext cx="4273265" cy="524982"/>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700" kern="1200">
                <a:solidFill>
                  <a:schemeClr val="bg1"/>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000" dirty="0"/>
              <a:t>Programs Overview and Updates</a:t>
            </a:r>
          </a:p>
        </p:txBody>
      </p:sp>
    </p:spTree>
    <p:extLst>
      <p:ext uri="{BB962C8B-B14F-4D97-AF65-F5344CB8AC3E}">
        <p14:creationId xmlns:p14="http://schemas.microsoft.com/office/powerpoint/2010/main" val="16979816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8995D11-1699-4363-B66C-A0B81ACF625F}"/>
              </a:ext>
            </a:extLst>
          </p:cNvPr>
          <p:cNvSpPr>
            <a:spLocks noGrp="1"/>
          </p:cNvSpPr>
          <p:nvPr>
            <p:ph type="ctrTitle"/>
          </p:nvPr>
        </p:nvSpPr>
        <p:spPr>
          <a:xfrm>
            <a:off x="4500880" y="4831424"/>
            <a:ext cx="7609840" cy="1345856"/>
          </a:xfrm>
        </p:spPr>
        <p:txBody>
          <a:bodyPr/>
          <a:lstStyle/>
          <a:p>
            <a:pPr algn="ctr"/>
            <a:r>
              <a:rPr lang="en-US" sz="3600" dirty="0"/>
              <a:t>Distance Learning and Telemedicine Grant Program</a:t>
            </a:r>
            <a:endParaRPr lang="en-US" dirty="0"/>
          </a:p>
        </p:txBody>
      </p:sp>
    </p:spTree>
    <p:extLst>
      <p:ext uri="{BB962C8B-B14F-4D97-AF65-F5344CB8AC3E}">
        <p14:creationId xmlns:p14="http://schemas.microsoft.com/office/powerpoint/2010/main" val="27275802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0709FE1-37CC-4712-A0B5-85CA0C1F06BE}"/>
              </a:ext>
            </a:extLst>
          </p:cNvPr>
          <p:cNvSpPr>
            <a:spLocks noGrp="1"/>
          </p:cNvSpPr>
          <p:nvPr>
            <p:ph type="title"/>
          </p:nvPr>
        </p:nvSpPr>
        <p:spPr/>
        <p:txBody>
          <a:bodyPr>
            <a:normAutofit/>
          </a:bodyPr>
          <a:lstStyle/>
          <a:p>
            <a:pPr algn="ctr"/>
            <a:r>
              <a:rPr lang="en-US" sz="2800" dirty="0"/>
              <a:t>Distance Learning and Telemedicine Grant Program</a:t>
            </a:r>
            <a:br>
              <a:rPr lang="en-US" sz="2800" dirty="0"/>
            </a:br>
            <a:endParaRPr lang="en-US" dirty="0"/>
          </a:p>
        </p:txBody>
      </p:sp>
      <p:sp>
        <p:nvSpPr>
          <p:cNvPr id="5" name="Content Placeholder 4">
            <a:extLst>
              <a:ext uri="{FF2B5EF4-FFF2-40B4-BE49-F238E27FC236}">
                <a16:creationId xmlns:a16="http://schemas.microsoft.com/office/drawing/2014/main" id="{B90F3269-7730-4970-848A-D4CE3E7F14F6}"/>
              </a:ext>
            </a:extLst>
          </p:cNvPr>
          <p:cNvSpPr>
            <a:spLocks noGrp="1"/>
          </p:cNvSpPr>
          <p:nvPr>
            <p:ph idx="1"/>
          </p:nvPr>
        </p:nvSpPr>
        <p:spPr>
          <a:xfrm>
            <a:off x="838200" y="1989068"/>
            <a:ext cx="10515600" cy="4558537"/>
          </a:xfrm>
        </p:spPr>
        <p:txBody>
          <a:bodyPr>
            <a:normAutofit/>
          </a:bodyPr>
          <a:lstStyle/>
          <a:p>
            <a:r>
              <a:rPr lang="en-US" sz="2400" dirty="0"/>
              <a:t>The program provides or improves Distance Learning and/or Telemedicine Services in Rural America by funding equipment that allows rural residents to access distance learning or telemedicine services from hub sites located in larger urban or suburban areas </a:t>
            </a:r>
          </a:p>
          <a:p>
            <a:endParaRPr lang="en-US" sz="2000" dirty="0"/>
          </a:p>
          <a:p>
            <a:r>
              <a:rPr lang="en-US" sz="2400" dirty="0"/>
              <a:t>Overcoming the effects of remoteness and low population density.</a:t>
            </a:r>
          </a:p>
          <a:p>
            <a:endParaRPr lang="en-US" sz="2000" dirty="0"/>
          </a:p>
        </p:txBody>
      </p:sp>
    </p:spTree>
    <p:extLst>
      <p:ext uri="{BB962C8B-B14F-4D97-AF65-F5344CB8AC3E}">
        <p14:creationId xmlns:p14="http://schemas.microsoft.com/office/powerpoint/2010/main" val="13899364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pPr algn="ctr"/>
            <a:r>
              <a:rPr lang="en-US" dirty="0"/>
              <a:t>Distance Learning &amp; Telemedicine Grant Program – The Basics</a:t>
            </a:r>
            <a:br>
              <a:rPr lang="en-US" dirty="0"/>
            </a:br>
            <a:endParaRPr lang="en-US" dirty="0"/>
          </a:p>
        </p:txBody>
      </p:sp>
      <p:sp>
        <p:nvSpPr>
          <p:cNvPr id="6" name="Content Placeholder 2"/>
          <p:cNvSpPr>
            <a:spLocks noGrp="1"/>
          </p:cNvSpPr>
          <p:nvPr>
            <p:ph idx="1"/>
          </p:nvPr>
        </p:nvSpPr>
        <p:spPr>
          <a:xfrm>
            <a:off x="838200" y="1979544"/>
            <a:ext cx="10515600" cy="593040"/>
          </a:xfrm>
        </p:spPr>
        <p:txBody>
          <a:bodyPr>
            <a:normAutofit/>
          </a:bodyPr>
          <a:lstStyle/>
          <a:p>
            <a:pPr marL="0" indent="0">
              <a:buNone/>
            </a:pPr>
            <a:r>
              <a:rPr lang="en-US" sz="2800" b="1" dirty="0"/>
              <a:t>Distance Learning</a:t>
            </a:r>
          </a:p>
        </p:txBody>
      </p:sp>
      <p:sp>
        <p:nvSpPr>
          <p:cNvPr id="2" name="Slide Number Placeholder 1">
            <a:extLst>
              <a:ext uri="{FF2B5EF4-FFF2-40B4-BE49-F238E27FC236}">
                <a16:creationId xmlns:a16="http://schemas.microsoft.com/office/drawing/2014/main" id="{EE3CCD6E-2BDB-4995-8116-82B6D001BC6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62BAFDC-492D-CB4D-B02A-4A44B4604C8A}"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4" name="Content Placeholder 3"/>
          <p:cNvSpPr>
            <a:spLocks noGrp="1"/>
          </p:cNvSpPr>
          <p:nvPr>
            <p:ph sz="half" idx="4294967295"/>
          </p:nvPr>
        </p:nvSpPr>
        <p:spPr>
          <a:xfrm>
            <a:off x="838200" y="2572584"/>
            <a:ext cx="10350731" cy="3647742"/>
          </a:xfrm>
        </p:spPr>
        <p:txBody>
          <a:bodyPr>
            <a:normAutofit/>
          </a:bodyPr>
          <a:lstStyle/>
          <a:p>
            <a:r>
              <a:rPr lang="en-US" sz="2400" dirty="0"/>
              <a:t>Distance Learning means a </a:t>
            </a:r>
            <a:r>
              <a:rPr lang="en-US" sz="2400" b="1" u="sng" dirty="0"/>
              <a:t>real-time, interactive, telecommunications link</a:t>
            </a:r>
            <a:r>
              <a:rPr lang="en-US" sz="2400" dirty="0"/>
              <a:t> to an end-user through the use of eligible equipment for the following purposes:</a:t>
            </a:r>
            <a:br>
              <a:rPr lang="en-US" sz="2400" dirty="0"/>
            </a:br>
            <a:endParaRPr lang="en-US" sz="2400" dirty="0">
              <a:solidFill>
                <a:schemeClr val="tx1"/>
              </a:solidFill>
            </a:endParaRPr>
          </a:p>
          <a:p>
            <a:pPr lvl="1"/>
            <a:r>
              <a:rPr lang="en-US" sz="2400" dirty="0"/>
              <a:t>Provide educational programs, instruction, or information originating in one area, whether rural or not, to students and teachers who are located in rural areas; or</a:t>
            </a:r>
            <a:br>
              <a:rPr lang="en-US" sz="2400" dirty="0"/>
            </a:br>
            <a:endParaRPr lang="en-US" sz="2400" dirty="0"/>
          </a:p>
          <a:p>
            <a:pPr lvl="1"/>
            <a:r>
              <a:rPr lang="en-US" sz="2400" dirty="0"/>
              <a:t>Connect teachers and students, located in one rural area with teachers and students who are located in a different rural area.</a:t>
            </a:r>
            <a:endParaRPr lang="en-US" sz="2400" dirty="0">
              <a:solidFill>
                <a:schemeClr val="tx1"/>
              </a:solidFill>
            </a:endParaRPr>
          </a:p>
          <a:p>
            <a:endParaRPr lang="en-US" sz="2400" dirty="0">
              <a:solidFill>
                <a:schemeClr val="tx1"/>
              </a:solidFill>
            </a:endParaRPr>
          </a:p>
        </p:txBody>
      </p:sp>
    </p:spTree>
    <p:extLst>
      <p:ext uri="{BB962C8B-B14F-4D97-AF65-F5344CB8AC3E}">
        <p14:creationId xmlns:p14="http://schemas.microsoft.com/office/powerpoint/2010/main" val="32193714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pPr algn="ctr"/>
            <a:r>
              <a:rPr lang="en-US" dirty="0"/>
              <a:t>Distance Learning &amp; Telemedicine Grant Program – The Basics</a:t>
            </a:r>
            <a:br>
              <a:rPr lang="en-US" dirty="0"/>
            </a:br>
            <a:endParaRPr lang="en-US" dirty="0"/>
          </a:p>
        </p:txBody>
      </p:sp>
      <p:sp>
        <p:nvSpPr>
          <p:cNvPr id="6" name="Content Placeholder 2"/>
          <p:cNvSpPr>
            <a:spLocks noGrp="1"/>
          </p:cNvSpPr>
          <p:nvPr>
            <p:ph idx="1"/>
          </p:nvPr>
        </p:nvSpPr>
        <p:spPr>
          <a:xfrm>
            <a:off x="838200" y="1979544"/>
            <a:ext cx="10515600" cy="593040"/>
          </a:xfrm>
        </p:spPr>
        <p:txBody>
          <a:bodyPr>
            <a:normAutofit/>
          </a:bodyPr>
          <a:lstStyle/>
          <a:p>
            <a:pPr marL="0" indent="0">
              <a:buNone/>
            </a:pPr>
            <a:r>
              <a:rPr lang="en-US" sz="2800" b="1" dirty="0"/>
              <a:t>Telemedicine</a:t>
            </a:r>
          </a:p>
        </p:txBody>
      </p:sp>
      <p:sp>
        <p:nvSpPr>
          <p:cNvPr id="2" name="Slide Number Placeholder 1">
            <a:extLst>
              <a:ext uri="{FF2B5EF4-FFF2-40B4-BE49-F238E27FC236}">
                <a16:creationId xmlns:a16="http://schemas.microsoft.com/office/drawing/2014/main" id="{EE3CCD6E-2BDB-4995-8116-82B6D001BC6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62BAFDC-492D-CB4D-B02A-4A44B4604C8A}"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4" name="Content Placeholder 3"/>
          <p:cNvSpPr>
            <a:spLocks noGrp="1"/>
          </p:cNvSpPr>
          <p:nvPr>
            <p:ph sz="half" idx="4294967295"/>
          </p:nvPr>
        </p:nvSpPr>
        <p:spPr>
          <a:xfrm>
            <a:off x="838200" y="2572584"/>
            <a:ext cx="10226675" cy="3647742"/>
          </a:xfrm>
        </p:spPr>
        <p:txBody>
          <a:bodyPr>
            <a:normAutofit/>
          </a:bodyPr>
          <a:lstStyle/>
          <a:p>
            <a:r>
              <a:rPr lang="en-US" sz="2400" dirty="0"/>
              <a:t>Telemedicine is a </a:t>
            </a:r>
            <a:r>
              <a:rPr lang="en-US" sz="2400" b="1" u="sng" dirty="0"/>
              <a:t>real-time, interactive, telecommunications link</a:t>
            </a:r>
            <a:r>
              <a:rPr lang="en-US" sz="2400" dirty="0"/>
              <a:t> to an end-user through the use of eligible equipment which electronically links medical professionals at separate sites in order to exchange health care information in audio, video, graphic, or other format for the purpose of providing improved health care services primarily to residents of rural areas.</a:t>
            </a:r>
            <a:br>
              <a:rPr lang="en-US" sz="2400" dirty="0"/>
            </a:br>
            <a:endParaRPr lang="en-US" sz="2400" dirty="0">
              <a:solidFill>
                <a:schemeClr val="tx1"/>
              </a:solidFill>
            </a:endParaRPr>
          </a:p>
          <a:p>
            <a:pPr lvl="1"/>
            <a:r>
              <a:rPr lang="en-US" sz="2400" dirty="0"/>
              <a:t>Benefits rural residents both in reduced travel and improved access to service</a:t>
            </a:r>
            <a:endParaRPr lang="en-US" sz="2400" dirty="0">
              <a:solidFill>
                <a:schemeClr val="tx1"/>
              </a:solidFill>
            </a:endParaRPr>
          </a:p>
        </p:txBody>
      </p:sp>
    </p:spTree>
    <p:extLst>
      <p:ext uri="{BB962C8B-B14F-4D97-AF65-F5344CB8AC3E}">
        <p14:creationId xmlns:p14="http://schemas.microsoft.com/office/powerpoint/2010/main" val="37820723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pPr algn="ctr"/>
            <a:r>
              <a:rPr lang="en-US" dirty="0"/>
              <a:t>Distance Learning &amp; Telemedicine Grant Program - Eligibility</a:t>
            </a:r>
            <a:br>
              <a:rPr lang="en-US" dirty="0"/>
            </a:br>
            <a:endParaRPr lang="en-US" dirty="0"/>
          </a:p>
        </p:txBody>
      </p:sp>
      <p:sp>
        <p:nvSpPr>
          <p:cNvPr id="6" name="Content Placeholder 2"/>
          <p:cNvSpPr>
            <a:spLocks noGrp="1"/>
          </p:cNvSpPr>
          <p:nvPr>
            <p:ph idx="1"/>
          </p:nvPr>
        </p:nvSpPr>
        <p:spPr>
          <a:xfrm>
            <a:off x="838200" y="1979544"/>
            <a:ext cx="10515600" cy="593040"/>
          </a:xfrm>
        </p:spPr>
        <p:txBody>
          <a:bodyPr>
            <a:normAutofit/>
          </a:bodyPr>
          <a:lstStyle/>
          <a:p>
            <a:pPr marL="0" indent="0">
              <a:buNone/>
            </a:pPr>
            <a:r>
              <a:rPr lang="en-US" sz="2800" b="1" dirty="0"/>
              <a:t>Applicant Eligibility</a:t>
            </a:r>
          </a:p>
        </p:txBody>
      </p:sp>
      <p:sp>
        <p:nvSpPr>
          <p:cNvPr id="2" name="Slide Number Placeholder 1">
            <a:extLst>
              <a:ext uri="{FF2B5EF4-FFF2-40B4-BE49-F238E27FC236}">
                <a16:creationId xmlns:a16="http://schemas.microsoft.com/office/drawing/2014/main" id="{EE3CCD6E-2BDB-4995-8116-82B6D001BC6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62BAFDC-492D-CB4D-B02A-4A44B4604C8A}"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4" name="Content Placeholder 3"/>
          <p:cNvSpPr>
            <a:spLocks noGrp="1"/>
          </p:cNvSpPr>
          <p:nvPr>
            <p:ph sz="half" idx="4294967295"/>
          </p:nvPr>
        </p:nvSpPr>
        <p:spPr>
          <a:xfrm>
            <a:off x="838200" y="2572584"/>
            <a:ext cx="10226675" cy="3647742"/>
          </a:xfrm>
        </p:spPr>
        <p:txBody>
          <a:bodyPr>
            <a:normAutofit/>
          </a:bodyPr>
          <a:lstStyle/>
          <a:p>
            <a:pPr>
              <a:spcAft>
                <a:spcPts val="600"/>
              </a:spcAft>
            </a:pPr>
            <a:r>
              <a:rPr lang="en-US" sz="2400" dirty="0"/>
              <a:t>The following entity types are eligible to apply:</a:t>
            </a:r>
          </a:p>
          <a:p>
            <a:pPr lvl="1">
              <a:spcAft>
                <a:spcPts val="600"/>
              </a:spcAft>
            </a:pPr>
            <a:r>
              <a:rPr lang="en-US" sz="2400" dirty="0"/>
              <a:t>Incorporated organization (for-profit or not-for-profit) </a:t>
            </a:r>
          </a:p>
          <a:p>
            <a:pPr lvl="1">
              <a:spcAft>
                <a:spcPts val="600"/>
              </a:spcAft>
            </a:pPr>
            <a:r>
              <a:rPr lang="en-US" sz="2400" dirty="0"/>
              <a:t>Indian tribe or tribal organization, as defined in 25 U.S.C. 5304</a:t>
            </a:r>
          </a:p>
          <a:p>
            <a:pPr lvl="1">
              <a:spcAft>
                <a:spcPts val="600"/>
              </a:spcAft>
            </a:pPr>
            <a:r>
              <a:rPr lang="en-US" sz="2400" dirty="0"/>
              <a:t>State or local unit of government</a:t>
            </a:r>
          </a:p>
          <a:p>
            <a:pPr lvl="1">
              <a:spcAft>
                <a:spcPts val="600"/>
              </a:spcAft>
            </a:pPr>
            <a:r>
              <a:rPr lang="en-US" sz="2400" dirty="0"/>
              <a:t>Consortium as defined in 1734.3</a:t>
            </a:r>
          </a:p>
          <a:p>
            <a:pPr lvl="1">
              <a:spcAft>
                <a:spcPts val="600"/>
              </a:spcAft>
            </a:pPr>
            <a:r>
              <a:rPr lang="en-US" sz="2400" dirty="0"/>
              <a:t>Limited liability company or other legal entity</a:t>
            </a:r>
          </a:p>
          <a:p>
            <a:pPr lvl="1">
              <a:spcAft>
                <a:spcPts val="600"/>
              </a:spcAft>
            </a:pPr>
            <a:r>
              <a:rPr lang="en-US" sz="2400" b="1" dirty="0"/>
              <a:t>Almost every entity</a:t>
            </a:r>
            <a:r>
              <a:rPr lang="en-US" sz="2400" dirty="0"/>
              <a:t> </a:t>
            </a:r>
            <a:r>
              <a:rPr lang="en-US" sz="2400" b="1" dirty="0"/>
              <a:t>except individuals &amp; partnerships</a:t>
            </a:r>
          </a:p>
        </p:txBody>
      </p:sp>
    </p:spTree>
    <p:extLst>
      <p:ext uri="{BB962C8B-B14F-4D97-AF65-F5344CB8AC3E}">
        <p14:creationId xmlns:p14="http://schemas.microsoft.com/office/powerpoint/2010/main" val="6667438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838200" y="424695"/>
            <a:ext cx="10515600" cy="1254815"/>
          </a:xfrm>
        </p:spPr>
        <p:txBody>
          <a:bodyPr>
            <a:normAutofit fontScale="90000"/>
          </a:bodyPr>
          <a:lstStyle/>
          <a:p>
            <a:pPr algn="ctr"/>
            <a:r>
              <a:rPr lang="en-US" dirty="0"/>
              <a:t>Distance Learning &amp; Telemedicine Grant Program – </a:t>
            </a:r>
            <a:r>
              <a:rPr lang="en-US" sz="2800" dirty="0"/>
              <a:t>Eligible Equipment</a:t>
            </a:r>
            <a:br>
              <a:rPr lang="en-US" sz="2800" dirty="0">
                <a:latin typeface="+mn-lt"/>
              </a:rPr>
            </a:br>
            <a:br>
              <a:rPr lang="en-US" dirty="0"/>
            </a:br>
            <a:endParaRPr lang="en-US" dirty="0"/>
          </a:p>
        </p:txBody>
      </p:sp>
      <p:sp>
        <p:nvSpPr>
          <p:cNvPr id="6" name="Content Placeholder 2"/>
          <p:cNvSpPr>
            <a:spLocks noGrp="1"/>
          </p:cNvSpPr>
          <p:nvPr>
            <p:ph idx="1"/>
          </p:nvPr>
        </p:nvSpPr>
        <p:spPr>
          <a:xfrm>
            <a:off x="838200" y="1751711"/>
            <a:ext cx="10515600" cy="916843"/>
          </a:xfrm>
        </p:spPr>
        <p:txBody>
          <a:bodyPr>
            <a:normAutofit/>
          </a:bodyPr>
          <a:lstStyle/>
          <a:p>
            <a:pPr marL="0" indent="0">
              <a:buNone/>
            </a:pPr>
            <a:r>
              <a:rPr lang="en-US" sz="2800" dirty="0">
                <a:latin typeface="+mn-lt"/>
              </a:rPr>
              <a:t>The following are examples of eligible equipment</a:t>
            </a:r>
          </a:p>
          <a:p>
            <a:pPr marL="0" indent="0">
              <a:buNone/>
            </a:pPr>
            <a:endParaRPr lang="en-US" sz="3600" b="1" dirty="0"/>
          </a:p>
        </p:txBody>
      </p:sp>
      <p:sp>
        <p:nvSpPr>
          <p:cNvPr id="2" name="Slide Number Placeholder 1">
            <a:extLst>
              <a:ext uri="{FF2B5EF4-FFF2-40B4-BE49-F238E27FC236}">
                <a16:creationId xmlns:a16="http://schemas.microsoft.com/office/drawing/2014/main" id="{EE3CCD6E-2BDB-4995-8116-82B6D001BC6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62BAFDC-492D-CB4D-B02A-4A44B4604C8A}"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4" name="Content Placeholder 3"/>
          <p:cNvSpPr>
            <a:spLocks noGrp="1"/>
          </p:cNvSpPr>
          <p:nvPr>
            <p:ph sz="half" idx="4294967295"/>
          </p:nvPr>
        </p:nvSpPr>
        <p:spPr>
          <a:xfrm>
            <a:off x="200608" y="5047407"/>
            <a:ext cx="10921481" cy="1674067"/>
          </a:xfrm>
        </p:spPr>
        <p:txBody>
          <a:bodyPr>
            <a:normAutofit/>
          </a:bodyPr>
          <a:lstStyle/>
          <a:p>
            <a:pPr marL="282893" indent="-282893">
              <a:lnSpc>
                <a:spcPct val="120000"/>
              </a:lnSpc>
              <a:spcAft>
                <a:spcPts val="495"/>
              </a:spcAft>
              <a:buFont typeface="Arial" panose="020B0604020202020204" pitchFamily="34" charset="0"/>
              <a:buChar char="•"/>
            </a:pPr>
            <a:r>
              <a:rPr lang="en-US" sz="2000" dirty="0">
                <a:ea typeface="Times New Roman"/>
              </a:rPr>
              <a:t>The application must demonstrate both that the predominant purpose (50% or more of use) of every line-item in the grant and match budget meets the DLT Grant definition of distance learning and/or telemedicine.</a:t>
            </a:r>
          </a:p>
          <a:p>
            <a:pPr marL="282893" indent="-282893">
              <a:buFont typeface="Arial" panose="020B0604020202020204" pitchFamily="34" charset="0"/>
              <a:buChar char="•"/>
            </a:pPr>
            <a:r>
              <a:rPr lang="en-US" sz="2000" dirty="0">
                <a:ea typeface="Times New Roman"/>
              </a:rPr>
              <a:t>All equipment must be new and non-depreciated</a:t>
            </a:r>
          </a:p>
          <a:p>
            <a:endParaRPr lang="en-US" sz="2400" dirty="0">
              <a:solidFill>
                <a:schemeClr val="tx1"/>
              </a:solidFill>
            </a:endParaRPr>
          </a:p>
        </p:txBody>
      </p:sp>
      <p:graphicFrame>
        <p:nvGraphicFramePr>
          <p:cNvPr id="8" name="Table 7">
            <a:extLst>
              <a:ext uri="{FF2B5EF4-FFF2-40B4-BE49-F238E27FC236}">
                <a16:creationId xmlns:a16="http://schemas.microsoft.com/office/drawing/2014/main" id="{DD3FF042-664E-3B97-D740-8F84C0163C35}"/>
              </a:ext>
            </a:extLst>
          </p:cNvPr>
          <p:cNvGraphicFramePr>
            <a:graphicFrameLocks noGrp="1"/>
          </p:cNvGraphicFramePr>
          <p:nvPr>
            <p:extLst>
              <p:ext uri="{D42A27DB-BD31-4B8C-83A1-F6EECF244321}">
                <p14:modId xmlns:p14="http://schemas.microsoft.com/office/powerpoint/2010/main" val="2903090871"/>
              </p:ext>
            </p:extLst>
          </p:nvPr>
        </p:nvGraphicFramePr>
        <p:xfrm>
          <a:off x="838201" y="2243248"/>
          <a:ext cx="10050624" cy="2804160"/>
        </p:xfrm>
        <a:graphic>
          <a:graphicData uri="http://schemas.openxmlformats.org/drawingml/2006/table">
            <a:tbl>
              <a:tblPr firstRow="1" bandRow="1">
                <a:tableStyleId>{5C22544A-7EE6-4342-B048-85BDC9FD1C3A}</a:tableStyleId>
              </a:tblPr>
              <a:tblGrid>
                <a:gridCol w="5029795">
                  <a:extLst>
                    <a:ext uri="{9D8B030D-6E8A-4147-A177-3AD203B41FA5}">
                      <a16:colId xmlns:a16="http://schemas.microsoft.com/office/drawing/2014/main" val="3713162665"/>
                    </a:ext>
                  </a:extLst>
                </a:gridCol>
                <a:gridCol w="5020829">
                  <a:extLst>
                    <a:ext uri="{9D8B030D-6E8A-4147-A177-3AD203B41FA5}">
                      <a16:colId xmlns:a16="http://schemas.microsoft.com/office/drawing/2014/main" val="1139631882"/>
                    </a:ext>
                  </a:extLst>
                </a:gridCol>
              </a:tblGrid>
              <a:tr h="5318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0" dirty="0">
                          <a:solidFill>
                            <a:schemeClr val="tx1"/>
                          </a:solidFill>
                          <a:ea typeface="Times New Roman"/>
                          <a:cs typeface="Calibri" charset="0"/>
                        </a:rPr>
                        <a:t>Computer hardware and software</a:t>
                      </a:r>
                      <a:endParaRPr lang="en-US" sz="2000" dirty="0">
                        <a:solidFill>
                          <a:schemeClr val="tx1"/>
                        </a:solidFill>
                      </a:endParaRPr>
                    </a:p>
                    <a:p>
                      <a:endParaRPr lang="en-US" sz="2000" dirty="0"/>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0" dirty="0">
                          <a:solidFill>
                            <a:schemeClr val="tx1"/>
                          </a:solidFill>
                          <a:ea typeface="Times New Roman"/>
                          <a:cs typeface="Calibri" charset="0"/>
                        </a:rPr>
                        <a:t>Audio and video equipment</a:t>
                      </a:r>
                      <a:endParaRPr lang="en-US" sz="2000" dirty="0">
                        <a:solidFill>
                          <a:schemeClr val="tx1"/>
                        </a:solidFill>
                      </a:endParaRPr>
                    </a:p>
                    <a:p>
                      <a:endParaRPr lang="en-US" sz="2000" dirty="0"/>
                    </a:p>
                  </a:txBody>
                  <a:tcPr>
                    <a:solidFill>
                      <a:schemeClr val="bg1"/>
                    </a:solidFill>
                  </a:tcPr>
                </a:tc>
                <a:extLst>
                  <a:ext uri="{0D108BD9-81ED-4DB2-BD59-A6C34878D82A}">
                    <a16:rowId xmlns:a16="http://schemas.microsoft.com/office/drawing/2014/main" val="508659323"/>
                  </a:ext>
                </a:extLst>
              </a:tr>
              <a:tr h="5318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0" dirty="0">
                          <a:solidFill>
                            <a:schemeClr val="tx1"/>
                          </a:solidFill>
                          <a:ea typeface="Times New Roman"/>
                          <a:cs typeface="Calibri" charset="0"/>
                        </a:rPr>
                        <a:t>Computer network components</a:t>
                      </a:r>
                      <a:endParaRPr lang="en-US" sz="2000" dirty="0"/>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0" dirty="0">
                          <a:solidFill>
                            <a:schemeClr val="tx1"/>
                          </a:solidFill>
                          <a:ea typeface="Times New Roman"/>
                          <a:cs typeface="Calibri" charset="0"/>
                        </a:rPr>
                        <a:t>Telecommunications terminal equipment</a:t>
                      </a:r>
                      <a:endParaRPr lang="en-US" sz="2000" dirty="0">
                        <a:solidFill>
                          <a:schemeClr val="tx1"/>
                        </a:solidFill>
                      </a:endParaRPr>
                    </a:p>
                    <a:p>
                      <a:endParaRPr lang="en-US" sz="2000" dirty="0"/>
                    </a:p>
                  </a:txBody>
                  <a:tcPr>
                    <a:solidFill>
                      <a:schemeClr val="bg1"/>
                    </a:solidFill>
                  </a:tcPr>
                </a:tc>
                <a:extLst>
                  <a:ext uri="{0D108BD9-81ED-4DB2-BD59-A6C34878D82A}">
                    <a16:rowId xmlns:a16="http://schemas.microsoft.com/office/drawing/2014/main" val="2176140855"/>
                  </a:ext>
                </a:extLst>
              </a:tr>
              <a:tr h="5318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0" dirty="0">
                          <a:solidFill>
                            <a:schemeClr val="tx1"/>
                          </a:solidFill>
                          <a:ea typeface="Times New Roman"/>
                          <a:cs typeface="Calibri" charset="0"/>
                        </a:rPr>
                        <a:t>Data terminal equipment</a:t>
                      </a:r>
                    </a:p>
                    <a:p>
                      <a:endParaRPr lang="en-US" sz="2000" dirty="0"/>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0" dirty="0">
                          <a:solidFill>
                            <a:schemeClr val="tx1"/>
                          </a:solidFill>
                          <a:ea typeface="Times New Roman"/>
                          <a:cs typeface="Calibri" charset="0"/>
                        </a:rPr>
                        <a:t>Interactive audio/video equipment</a:t>
                      </a:r>
                    </a:p>
                    <a:p>
                      <a:endParaRPr lang="en-US" sz="2000" dirty="0"/>
                    </a:p>
                  </a:txBody>
                  <a:tcPr>
                    <a:solidFill>
                      <a:schemeClr val="bg1"/>
                    </a:solidFill>
                  </a:tcPr>
                </a:tc>
                <a:extLst>
                  <a:ext uri="{0D108BD9-81ED-4DB2-BD59-A6C34878D82A}">
                    <a16:rowId xmlns:a16="http://schemas.microsoft.com/office/drawing/2014/main" val="390568302"/>
                  </a:ext>
                </a:extLst>
              </a:tr>
              <a:tr h="5318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0" dirty="0">
                          <a:solidFill>
                            <a:schemeClr val="tx1"/>
                          </a:solidFill>
                          <a:ea typeface="Times New Roman"/>
                          <a:cs typeface="Calibri" charset="0"/>
                        </a:rPr>
                        <a:t>Inside wiring</a:t>
                      </a:r>
                      <a:endParaRPr lang="en-US" sz="2000" dirty="0">
                        <a:solidFill>
                          <a:schemeClr val="tx1"/>
                        </a:solidFill>
                      </a:endParaRPr>
                    </a:p>
                    <a:p>
                      <a:endParaRPr lang="en-US" sz="2000" dirty="0"/>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0" dirty="0">
                          <a:solidFill>
                            <a:schemeClr val="tx1"/>
                          </a:solidFill>
                          <a:ea typeface="Times New Roman"/>
                          <a:cs typeface="Calibri" charset="0"/>
                        </a:rPr>
                        <a:t>Broadband facilities, if owned by the applicant</a:t>
                      </a:r>
                      <a:endParaRPr lang="en-US" sz="2000" dirty="0">
                        <a:solidFill>
                          <a:schemeClr val="tx1"/>
                        </a:solidFill>
                      </a:endParaRPr>
                    </a:p>
                    <a:p>
                      <a:endParaRPr lang="en-US" sz="2000" dirty="0"/>
                    </a:p>
                  </a:txBody>
                  <a:tcPr>
                    <a:solidFill>
                      <a:schemeClr val="bg1"/>
                    </a:solidFill>
                  </a:tcPr>
                </a:tc>
                <a:extLst>
                  <a:ext uri="{0D108BD9-81ED-4DB2-BD59-A6C34878D82A}">
                    <a16:rowId xmlns:a16="http://schemas.microsoft.com/office/drawing/2014/main" val="269998308"/>
                  </a:ext>
                </a:extLst>
              </a:tr>
            </a:tbl>
          </a:graphicData>
        </a:graphic>
      </p:graphicFrame>
    </p:spTree>
    <p:extLst>
      <p:ext uri="{BB962C8B-B14F-4D97-AF65-F5344CB8AC3E}">
        <p14:creationId xmlns:p14="http://schemas.microsoft.com/office/powerpoint/2010/main" val="30098763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pPr algn="ctr"/>
            <a:r>
              <a:rPr lang="en-US" dirty="0"/>
              <a:t>Distance Learning &amp; Telemedicine Grant Program - Matching</a:t>
            </a:r>
            <a:br>
              <a:rPr lang="en-US" dirty="0"/>
            </a:br>
            <a:endParaRPr lang="en-US" dirty="0"/>
          </a:p>
        </p:txBody>
      </p:sp>
      <p:sp>
        <p:nvSpPr>
          <p:cNvPr id="6" name="Content Placeholder 2"/>
          <p:cNvSpPr>
            <a:spLocks noGrp="1"/>
          </p:cNvSpPr>
          <p:nvPr>
            <p:ph idx="1"/>
          </p:nvPr>
        </p:nvSpPr>
        <p:spPr>
          <a:xfrm>
            <a:off x="838200" y="1979544"/>
            <a:ext cx="10515600" cy="593040"/>
          </a:xfrm>
        </p:spPr>
        <p:txBody>
          <a:bodyPr>
            <a:normAutofit/>
          </a:bodyPr>
          <a:lstStyle/>
          <a:p>
            <a:pPr marL="0" indent="0">
              <a:buNone/>
            </a:pPr>
            <a:r>
              <a:rPr lang="en-US" sz="2800" b="1" dirty="0"/>
              <a:t>Matching Contribution </a:t>
            </a:r>
            <a:r>
              <a:rPr lang="en-US" sz="2400" b="1" dirty="0"/>
              <a:t>(15% of the grant amount required)</a:t>
            </a:r>
          </a:p>
        </p:txBody>
      </p:sp>
      <p:sp>
        <p:nvSpPr>
          <p:cNvPr id="2" name="Slide Number Placeholder 1">
            <a:extLst>
              <a:ext uri="{FF2B5EF4-FFF2-40B4-BE49-F238E27FC236}">
                <a16:creationId xmlns:a16="http://schemas.microsoft.com/office/drawing/2014/main" id="{EE3CCD6E-2BDB-4995-8116-82B6D001BC6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62BAFDC-492D-CB4D-B02A-4A44B4604C8A}"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4" name="Content Placeholder 3"/>
          <p:cNvSpPr>
            <a:spLocks noGrp="1"/>
          </p:cNvSpPr>
          <p:nvPr>
            <p:ph sz="half" idx="4294967295"/>
          </p:nvPr>
        </p:nvSpPr>
        <p:spPr>
          <a:xfrm>
            <a:off x="838200" y="2572584"/>
            <a:ext cx="10375232" cy="3647742"/>
          </a:xfrm>
        </p:spPr>
        <p:txBody>
          <a:bodyPr>
            <a:normAutofit lnSpcReduction="10000"/>
          </a:bodyPr>
          <a:lstStyle/>
          <a:p>
            <a:r>
              <a:rPr lang="en-US" sz="2400" dirty="0"/>
              <a:t>Can either be cash (recommended) or in-kind</a:t>
            </a:r>
          </a:p>
          <a:p>
            <a:r>
              <a:rPr lang="en-US" sz="2400" dirty="0"/>
              <a:t>Must be for a purpose that would be otherwise eligible for grant funding and must be integral to the project</a:t>
            </a:r>
          </a:p>
          <a:p>
            <a:r>
              <a:rPr lang="en-US" sz="2400" dirty="0"/>
              <a:t>Cannot include federal funds unless there is a federal statutory exception</a:t>
            </a:r>
          </a:p>
          <a:p>
            <a:r>
              <a:rPr lang="en-US" sz="2400" dirty="0"/>
              <a:t>Only new, non-depreciated equipment with an established value may be considered an in-kind match</a:t>
            </a:r>
          </a:p>
          <a:p>
            <a:r>
              <a:rPr lang="en-US" sz="2400" dirty="0"/>
              <a:t>Vendor discounts or supplied equipment is not an eligible match</a:t>
            </a:r>
          </a:p>
          <a:p>
            <a:r>
              <a:rPr lang="en-US" sz="2400" dirty="0"/>
              <a:t>Special matching provisions for American Samoa, Guam, Virgin Islands, and the Northern Mariana Islands</a:t>
            </a:r>
          </a:p>
          <a:p>
            <a:endParaRPr lang="en-US" sz="2400" dirty="0"/>
          </a:p>
          <a:p>
            <a:endParaRPr lang="en-US" sz="2400" dirty="0"/>
          </a:p>
          <a:p>
            <a:endParaRPr lang="en-US" sz="2400" dirty="0"/>
          </a:p>
          <a:p>
            <a:pPr lvl="1"/>
            <a:endParaRPr lang="en-US" sz="2200" dirty="0"/>
          </a:p>
          <a:p>
            <a:pPr lvl="1"/>
            <a:endParaRPr lang="en-US" sz="2200" dirty="0"/>
          </a:p>
          <a:p>
            <a:endParaRPr lang="en-US" sz="2400" dirty="0"/>
          </a:p>
          <a:p>
            <a:endParaRPr lang="en-US" sz="2400" dirty="0"/>
          </a:p>
        </p:txBody>
      </p:sp>
    </p:spTree>
    <p:extLst>
      <p:ext uri="{BB962C8B-B14F-4D97-AF65-F5344CB8AC3E}">
        <p14:creationId xmlns:p14="http://schemas.microsoft.com/office/powerpoint/2010/main" val="37185054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8995D11-1699-4363-B66C-A0B81ACF625F}"/>
              </a:ext>
            </a:extLst>
          </p:cNvPr>
          <p:cNvSpPr>
            <a:spLocks noGrp="1"/>
          </p:cNvSpPr>
          <p:nvPr>
            <p:ph type="ctrTitle"/>
          </p:nvPr>
        </p:nvSpPr>
        <p:spPr>
          <a:xfrm>
            <a:off x="4903096" y="4506304"/>
            <a:ext cx="6841861" cy="867123"/>
          </a:xfrm>
        </p:spPr>
        <p:txBody>
          <a:bodyPr>
            <a:normAutofit fontScale="90000"/>
          </a:bodyPr>
          <a:lstStyle/>
          <a:p>
            <a:pPr lvl="1" algn="ctr"/>
            <a:r>
              <a:rPr lang="en-US" sz="4000" dirty="0">
                <a:solidFill>
                  <a:schemeClr val="bg1"/>
                </a:solidFill>
                <a:latin typeface="+mn-lt"/>
              </a:rPr>
              <a:t>Community-Oriented Connectivity Broadband Grant Program</a:t>
            </a:r>
            <a:br>
              <a:rPr lang="en-US" sz="4000" dirty="0">
                <a:solidFill>
                  <a:schemeClr val="bg1"/>
                </a:solidFill>
                <a:latin typeface="+mn-lt"/>
              </a:rPr>
            </a:br>
            <a:br>
              <a:rPr lang="en-US" sz="3600" dirty="0">
                <a:solidFill>
                  <a:schemeClr val="bg1"/>
                </a:solidFill>
                <a:latin typeface="+mn-lt"/>
              </a:rPr>
            </a:br>
            <a:r>
              <a:rPr lang="en-US" sz="3600" dirty="0">
                <a:solidFill>
                  <a:schemeClr val="bg1"/>
                </a:solidFill>
              </a:rPr>
              <a:t>Community Connect Grants</a:t>
            </a:r>
            <a:br>
              <a:rPr lang="en-US" sz="3600" dirty="0">
                <a:latin typeface="+mn-lt"/>
              </a:rPr>
            </a:br>
            <a:endParaRPr lang="en-US" sz="3600" dirty="0">
              <a:solidFill>
                <a:schemeClr val="bg1"/>
              </a:solidFill>
            </a:endParaRPr>
          </a:p>
        </p:txBody>
      </p:sp>
    </p:spTree>
    <p:extLst>
      <p:ext uri="{BB962C8B-B14F-4D97-AF65-F5344CB8AC3E}">
        <p14:creationId xmlns:p14="http://schemas.microsoft.com/office/powerpoint/2010/main" val="24978457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0709FE1-37CC-4712-A0B5-85CA0C1F06BE}"/>
              </a:ext>
            </a:extLst>
          </p:cNvPr>
          <p:cNvSpPr>
            <a:spLocks noGrp="1"/>
          </p:cNvSpPr>
          <p:nvPr>
            <p:ph type="title"/>
          </p:nvPr>
        </p:nvSpPr>
        <p:spPr/>
        <p:txBody>
          <a:bodyPr/>
          <a:lstStyle/>
          <a:p>
            <a:pPr algn="ctr"/>
            <a:r>
              <a:rPr lang="en-US" sz="2800" dirty="0">
                <a:solidFill>
                  <a:schemeClr val="bg1"/>
                </a:solidFill>
              </a:rPr>
              <a:t>Community Connect Grants - </a:t>
            </a:r>
            <a:r>
              <a:rPr lang="en-US" sz="2800" spc="22" dirty="0">
                <a:solidFill>
                  <a:schemeClr val="bg1"/>
                </a:solidFill>
                <a:cs typeface="Calibri"/>
              </a:rPr>
              <a:t>Key Definitions and Limits</a:t>
            </a:r>
            <a:br>
              <a:rPr lang="en-US" sz="2800" dirty="0">
                <a:solidFill>
                  <a:schemeClr val="bg1"/>
                </a:solidFill>
                <a:cs typeface="Calibri"/>
              </a:rPr>
            </a:br>
            <a:endParaRPr lang="en-US" dirty="0"/>
          </a:p>
        </p:txBody>
      </p:sp>
      <p:sp>
        <p:nvSpPr>
          <p:cNvPr id="5" name="Content Placeholder 4">
            <a:extLst>
              <a:ext uri="{FF2B5EF4-FFF2-40B4-BE49-F238E27FC236}">
                <a16:creationId xmlns:a16="http://schemas.microsoft.com/office/drawing/2014/main" id="{B90F3269-7730-4970-848A-D4CE3E7F14F6}"/>
              </a:ext>
            </a:extLst>
          </p:cNvPr>
          <p:cNvSpPr>
            <a:spLocks noGrp="1"/>
          </p:cNvSpPr>
          <p:nvPr>
            <p:ph idx="1"/>
          </p:nvPr>
        </p:nvSpPr>
        <p:spPr/>
        <p:txBody>
          <a:bodyPr>
            <a:normAutofit fontScale="92500" lnSpcReduction="10000"/>
          </a:bodyPr>
          <a:lstStyle/>
          <a:p>
            <a:pPr>
              <a:spcBef>
                <a:spcPts val="1169"/>
              </a:spcBef>
              <a:tabLst>
                <a:tab pos="294133" algn="l"/>
              </a:tabLst>
            </a:pPr>
            <a:r>
              <a:rPr lang="en-US" sz="2800" b="1" spc="-22" dirty="0">
                <a:cs typeface="Calibri"/>
              </a:rPr>
              <a:t>Broadband Service </a:t>
            </a:r>
            <a:r>
              <a:rPr lang="en-US" sz="2800" spc="-22" dirty="0">
                <a:cs typeface="Calibri"/>
              </a:rPr>
              <a:t>means any terrestrial technology having the capacity to provide transmission facilities that enable subscribes of the service to originate and receive high-quality voice, data, graphics, and video at the minimum rate of 10 megabits per second download and 1 megabits per second upload. ( 10 X 1 )</a:t>
            </a:r>
          </a:p>
          <a:p>
            <a:pPr>
              <a:spcBef>
                <a:spcPts val="1169"/>
              </a:spcBef>
              <a:tabLst>
                <a:tab pos="294133" algn="l"/>
              </a:tabLst>
            </a:pPr>
            <a:r>
              <a:rPr lang="en-US" sz="2800" b="1" spc="-22" dirty="0">
                <a:cs typeface="Calibri"/>
              </a:rPr>
              <a:t>Broadband Grant Speed </a:t>
            </a:r>
            <a:r>
              <a:rPr lang="en-US" sz="2800" spc="-22" dirty="0">
                <a:cs typeface="Calibri"/>
              </a:rPr>
              <a:t>means the minimum bandwidth of 25 megabits per second download and 3 megabits per second upload that an applicant must propose to deliver to every customer in the PFSA.  ( 25 X 3 )</a:t>
            </a:r>
          </a:p>
          <a:p>
            <a:pPr>
              <a:spcBef>
                <a:spcPts val="1169"/>
              </a:spcBef>
              <a:tabLst>
                <a:tab pos="294133" algn="l"/>
              </a:tabLst>
            </a:pPr>
            <a:r>
              <a:rPr lang="en-US" sz="2800" spc="-22" dirty="0">
                <a:cs typeface="Calibri"/>
              </a:rPr>
              <a:t>Minimum and Maximum Grant Amounts:</a:t>
            </a:r>
          </a:p>
          <a:p>
            <a:pPr marL="848397" lvl="1" indent="-457200">
              <a:spcBef>
                <a:spcPts val="1169"/>
              </a:spcBef>
              <a:tabLst>
                <a:tab pos="294133" algn="l"/>
              </a:tabLst>
            </a:pPr>
            <a:r>
              <a:rPr lang="en-US" sz="2800" spc="-22" dirty="0">
                <a:cs typeface="Calibri"/>
              </a:rPr>
              <a:t>$100,000 minimum</a:t>
            </a:r>
          </a:p>
          <a:p>
            <a:pPr marL="848397" lvl="1" indent="-457200">
              <a:spcBef>
                <a:spcPts val="1169"/>
              </a:spcBef>
              <a:tabLst>
                <a:tab pos="294133" algn="l"/>
              </a:tabLst>
            </a:pPr>
            <a:r>
              <a:rPr lang="en-US" sz="2800" spc="-22" dirty="0">
                <a:cs typeface="Calibri"/>
              </a:rPr>
              <a:t>$5,000,000 maximum</a:t>
            </a:r>
          </a:p>
        </p:txBody>
      </p:sp>
    </p:spTree>
    <p:extLst>
      <p:ext uri="{BB962C8B-B14F-4D97-AF65-F5344CB8AC3E}">
        <p14:creationId xmlns:p14="http://schemas.microsoft.com/office/powerpoint/2010/main" val="32743730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0709FE1-37CC-4712-A0B5-85CA0C1F06BE}"/>
              </a:ext>
            </a:extLst>
          </p:cNvPr>
          <p:cNvSpPr>
            <a:spLocks noGrp="1"/>
          </p:cNvSpPr>
          <p:nvPr>
            <p:ph type="title"/>
          </p:nvPr>
        </p:nvSpPr>
        <p:spPr/>
        <p:txBody>
          <a:bodyPr/>
          <a:lstStyle/>
          <a:p>
            <a:pPr algn="ctr"/>
            <a:r>
              <a:rPr lang="en-US" sz="2800" dirty="0">
                <a:solidFill>
                  <a:schemeClr val="bg1"/>
                </a:solidFill>
              </a:rPr>
              <a:t>Community Connect Grants - </a:t>
            </a:r>
            <a:r>
              <a:rPr lang="en-US" dirty="0"/>
              <a:t>Eligibility</a:t>
            </a:r>
            <a:br>
              <a:rPr lang="en-US" dirty="0"/>
            </a:br>
            <a:endParaRPr lang="en-US" dirty="0"/>
          </a:p>
        </p:txBody>
      </p:sp>
      <p:sp>
        <p:nvSpPr>
          <p:cNvPr id="5" name="Content Placeholder 4">
            <a:extLst>
              <a:ext uri="{FF2B5EF4-FFF2-40B4-BE49-F238E27FC236}">
                <a16:creationId xmlns:a16="http://schemas.microsoft.com/office/drawing/2014/main" id="{B90F3269-7730-4970-848A-D4CE3E7F14F6}"/>
              </a:ext>
            </a:extLst>
          </p:cNvPr>
          <p:cNvSpPr>
            <a:spLocks noGrp="1"/>
          </p:cNvSpPr>
          <p:nvPr>
            <p:ph idx="1"/>
          </p:nvPr>
        </p:nvSpPr>
        <p:spPr/>
        <p:txBody>
          <a:bodyPr>
            <a:normAutofit/>
          </a:bodyPr>
          <a:lstStyle/>
          <a:p>
            <a:pPr marL="0" indent="0">
              <a:buNone/>
            </a:pPr>
            <a:r>
              <a:rPr lang="en-US" sz="2400" dirty="0"/>
              <a:t>The grant program offers financial assistance to eligible applicants that will construct broadband networks that provide service on a community-oriented connectivity basis in rural areas. </a:t>
            </a:r>
          </a:p>
          <a:p>
            <a:pPr marL="0" indent="0">
              <a:buNone/>
            </a:pPr>
            <a:endParaRPr lang="en-US" dirty="0"/>
          </a:p>
          <a:p>
            <a:pPr marL="0" indent="0">
              <a:buNone/>
            </a:pPr>
            <a:r>
              <a:rPr lang="en-US" sz="2200" dirty="0"/>
              <a:t>Eligible applicants include:</a:t>
            </a:r>
          </a:p>
          <a:p>
            <a:pPr marL="0" indent="0">
              <a:buNone/>
            </a:pPr>
            <a:r>
              <a:rPr lang="en-US" sz="800" dirty="0"/>
              <a:t> </a:t>
            </a:r>
          </a:p>
          <a:p>
            <a:pPr marL="0" indent="0">
              <a:buNone/>
            </a:pPr>
            <a:r>
              <a:rPr lang="en-US" sz="2200" dirty="0"/>
              <a:t>• State and local governments </a:t>
            </a:r>
          </a:p>
          <a:p>
            <a:pPr marL="0" indent="0">
              <a:buNone/>
            </a:pPr>
            <a:r>
              <a:rPr lang="en-US" sz="2200" dirty="0"/>
              <a:t>• Federally recognized Tribes </a:t>
            </a:r>
            <a:r>
              <a:rPr lang="en-US" sz="2200" spc="-22" dirty="0">
                <a:cs typeface="Calibri"/>
              </a:rPr>
              <a:t>or tribal organization, as defined in 25 U.S.C. 450b(e)</a:t>
            </a:r>
            <a:endParaRPr lang="en-US" sz="2200" dirty="0"/>
          </a:p>
          <a:p>
            <a:pPr marL="0" indent="0">
              <a:buNone/>
            </a:pPr>
            <a:r>
              <a:rPr lang="en-US" sz="2200" dirty="0"/>
              <a:t>• Nonprofits </a:t>
            </a:r>
          </a:p>
          <a:p>
            <a:pPr marL="0" indent="0">
              <a:buNone/>
            </a:pPr>
            <a:r>
              <a:rPr lang="en-US" sz="2200" dirty="0"/>
              <a:t>• For-profit corporations </a:t>
            </a:r>
          </a:p>
          <a:p>
            <a:pPr marL="0" indent="0">
              <a:buNone/>
            </a:pPr>
            <a:r>
              <a:rPr lang="en-US" sz="2200" dirty="0"/>
              <a:t>• Limited liability companies</a:t>
            </a:r>
          </a:p>
        </p:txBody>
      </p:sp>
    </p:spTree>
    <p:extLst>
      <p:ext uri="{BB962C8B-B14F-4D97-AF65-F5344CB8AC3E}">
        <p14:creationId xmlns:p14="http://schemas.microsoft.com/office/powerpoint/2010/main" val="35713882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0709FE1-37CC-4712-A0B5-85CA0C1F06BE}"/>
              </a:ext>
            </a:extLst>
          </p:cNvPr>
          <p:cNvSpPr>
            <a:spLocks noGrp="1"/>
          </p:cNvSpPr>
          <p:nvPr>
            <p:ph type="title"/>
          </p:nvPr>
        </p:nvSpPr>
        <p:spPr/>
        <p:txBody>
          <a:bodyPr/>
          <a:lstStyle/>
          <a:p>
            <a:r>
              <a:rPr lang="en-US" dirty="0"/>
              <a:t>RUS – Telecommunications Programs</a:t>
            </a:r>
            <a:br>
              <a:rPr lang="en-US" dirty="0"/>
            </a:br>
            <a:endParaRPr lang="en-US" dirty="0"/>
          </a:p>
        </p:txBody>
      </p:sp>
      <p:sp>
        <p:nvSpPr>
          <p:cNvPr id="5" name="Content Placeholder 4">
            <a:extLst>
              <a:ext uri="{FF2B5EF4-FFF2-40B4-BE49-F238E27FC236}">
                <a16:creationId xmlns:a16="http://schemas.microsoft.com/office/drawing/2014/main" id="{B90F3269-7730-4970-848A-D4CE3E7F14F6}"/>
              </a:ext>
            </a:extLst>
          </p:cNvPr>
          <p:cNvSpPr>
            <a:spLocks noGrp="1"/>
          </p:cNvSpPr>
          <p:nvPr>
            <p:ph idx="1"/>
          </p:nvPr>
        </p:nvSpPr>
        <p:spPr>
          <a:xfrm>
            <a:off x="82420" y="1770372"/>
            <a:ext cx="7214119" cy="4741931"/>
          </a:xfrm>
        </p:spPr>
        <p:txBody>
          <a:bodyPr>
            <a:normAutofit/>
          </a:bodyPr>
          <a:lstStyle/>
          <a:p>
            <a:pPr marL="0" indent="0">
              <a:buNone/>
            </a:pPr>
            <a:r>
              <a:rPr lang="en-US" sz="2000" b="1" dirty="0"/>
              <a:t>OUTLINE:</a:t>
            </a:r>
          </a:p>
          <a:p>
            <a:pPr>
              <a:buFont typeface="Wingdings" panose="05000000000000000000" pitchFamily="2" charset="2"/>
              <a:buChar char="v"/>
            </a:pPr>
            <a:r>
              <a:rPr lang="en-US" sz="2400" dirty="0"/>
              <a:t>Rural Development</a:t>
            </a:r>
          </a:p>
          <a:p>
            <a:pPr>
              <a:buFont typeface="Wingdings" panose="05000000000000000000" pitchFamily="2" charset="2"/>
              <a:buChar char="v"/>
            </a:pPr>
            <a:r>
              <a:rPr lang="en-US" sz="2400" dirty="0"/>
              <a:t>Telecom Programs </a:t>
            </a:r>
          </a:p>
          <a:p>
            <a:pPr lvl="1">
              <a:buFont typeface="Wingdings" panose="05000000000000000000" pitchFamily="2" charset="2"/>
              <a:buChar char="Ø"/>
            </a:pPr>
            <a:r>
              <a:rPr lang="en-US" sz="2400" dirty="0"/>
              <a:t>Telecommunications Infrastructure Loans and Loan Guarantees</a:t>
            </a:r>
          </a:p>
          <a:p>
            <a:pPr lvl="1">
              <a:buFont typeface="Wingdings" panose="05000000000000000000" pitchFamily="2" charset="2"/>
              <a:buChar char="Ø"/>
            </a:pPr>
            <a:r>
              <a:rPr lang="en-US" sz="2400" dirty="0"/>
              <a:t>Distance Learning and Telemedicine Grants</a:t>
            </a:r>
          </a:p>
          <a:p>
            <a:pPr lvl="1">
              <a:buFont typeface="Wingdings" panose="05000000000000000000" pitchFamily="2" charset="2"/>
              <a:buChar char="Ø"/>
            </a:pPr>
            <a:r>
              <a:rPr lang="en-US" sz="2400" dirty="0"/>
              <a:t>Community Connect Grants</a:t>
            </a:r>
          </a:p>
          <a:p>
            <a:pPr lvl="1">
              <a:buFont typeface="Wingdings" panose="05000000000000000000" pitchFamily="2" charset="2"/>
              <a:buChar char="Ø"/>
            </a:pPr>
            <a:r>
              <a:rPr lang="en-US" sz="2400" dirty="0" err="1"/>
              <a:t>ReConnect</a:t>
            </a:r>
            <a:r>
              <a:rPr lang="en-US" sz="2400" dirty="0"/>
              <a:t> Program</a:t>
            </a:r>
          </a:p>
          <a:p>
            <a:pPr lvl="1">
              <a:buFont typeface="Wingdings" panose="05000000000000000000" pitchFamily="2" charset="2"/>
              <a:buChar char="Ø"/>
            </a:pPr>
            <a:r>
              <a:rPr lang="en-US" sz="2400" dirty="0"/>
              <a:t>Broadband Technical Assistance</a:t>
            </a:r>
          </a:p>
          <a:p>
            <a:pPr lvl="1">
              <a:buFont typeface="Wingdings" panose="05000000000000000000" pitchFamily="2" charset="2"/>
              <a:buChar char="Ø"/>
            </a:pPr>
            <a:r>
              <a:rPr lang="en-US" sz="2400" dirty="0"/>
              <a:t>Rural Broadband Access Loan &amp; Loan </a:t>
            </a:r>
            <a:r>
              <a:rPr lang="en-US" sz="2400"/>
              <a:t>Guarantee </a:t>
            </a:r>
            <a:endParaRPr lang="en-US" sz="2400" dirty="0"/>
          </a:p>
        </p:txBody>
      </p:sp>
      <p:pic>
        <p:nvPicPr>
          <p:cNvPr id="2" name="Picture 1" descr="A picture containing sitting, standing, table, yellow&#10;&#10;Description automatically generated">
            <a:extLst>
              <a:ext uri="{FF2B5EF4-FFF2-40B4-BE49-F238E27FC236}">
                <a16:creationId xmlns:a16="http://schemas.microsoft.com/office/drawing/2014/main" id="{FBB24945-790B-8780-B11E-BAAAB26D10D1}"/>
              </a:ext>
            </a:extLst>
          </p:cNvPr>
          <p:cNvPicPr>
            <a:picLocks noChangeAspect="1"/>
          </p:cNvPicPr>
          <p:nvPr/>
        </p:nvPicPr>
        <p:blipFill rotWithShape="1">
          <a:blip r:embed="rId2">
            <a:alphaModFix/>
          </a:blip>
          <a:srcRect l="31287" r="6477" b="-1"/>
          <a:stretch/>
        </p:blipFill>
        <p:spPr>
          <a:xfrm>
            <a:off x="5797543" y="10"/>
            <a:ext cx="6394152" cy="6857990"/>
          </a:xfrm>
          <a:prstGeom prst="rect">
            <a:avLst/>
          </a:prstGeom>
        </p:spPr>
      </p:pic>
    </p:spTree>
    <p:extLst>
      <p:ext uri="{BB962C8B-B14F-4D97-AF65-F5344CB8AC3E}">
        <p14:creationId xmlns:p14="http://schemas.microsoft.com/office/powerpoint/2010/main" val="35923375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0709FE1-37CC-4712-A0B5-85CA0C1F06BE}"/>
              </a:ext>
            </a:extLst>
          </p:cNvPr>
          <p:cNvSpPr>
            <a:spLocks noGrp="1"/>
          </p:cNvSpPr>
          <p:nvPr>
            <p:ph type="title"/>
          </p:nvPr>
        </p:nvSpPr>
        <p:spPr/>
        <p:txBody>
          <a:bodyPr/>
          <a:lstStyle/>
          <a:p>
            <a:pPr algn="ctr"/>
            <a:r>
              <a:rPr lang="en-US" sz="2800" dirty="0">
                <a:solidFill>
                  <a:schemeClr val="bg1"/>
                </a:solidFill>
              </a:rPr>
              <a:t>Community Connect Grants - </a:t>
            </a:r>
            <a:r>
              <a:rPr lang="en-US" dirty="0"/>
              <a:t>Eligibility</a:t>
            </a:r>
            <a:br>
              <a:rPr lang="en-US" dirty="0"/>
            </a:br>
            <a:endParaRPr lang="en-US" dirty="0"/>
          </a:p>
        </p:txBody>
      </p:sp>
      <p:sp>
        <p:nvSpPr>
          <p:cNvPr id="5" name="Content Placeholder 4">
            <a:extLst>
              <a:ext uri="{FF2B5EF4-FFF2-40B4-BE49-F238E27FC236}">
                <a16:creationId xmlns:a16="http://schemas.microsoft.com/office/drawing/2014/main" id="{B90F3269-7730-4970-848A-D4CE3E7F14F6}"/>
              </a:ext>
            </a:extLst>
          </p:cNvPr>
          <p:cNvSpPr>
            <a:spLocks noGrp="1"/>
          </p:cNvSpPr>
          <p:nvPr>
            <p:ph idx="1"/>
          </p:nvPr>
        </p:nvSpPr>
        <p:spPr/>
        <p:txBody>
          <a:bodyPr>
            <a:normAutofit/>
          </a:bodyPr>
          <a:lstStyle/>
          <a:p>
            <a:pPr>
              <a:spcBef>
                <a:spcPts val="1169"/>
              </a:spcBef>
              <a:tabLst>
                <a:tab pos="294133" algn="l"/>
              </a:tabLst>
            </a:pPr>
            <a:r>
              <a:rPr lang="en-US" sz="2400" spc="-22" dirty="0">
                <a:cs typeface="Calibri"/>
              </a:rPr>
              <a:t>Individuals and Partnerships are not Eligible.</a:t>
            </a:r>
          </a:p>
          <a:p>
            <a:pPr>
              <a:spcBef>
                <a:spcPts val="1169"/>
              </a:spcBef>
              <a:tabLst>
                <a:tab pos="294133" algn="l"/>
              </a:tabLst>
            </a:pPr>
            <a:r>
              <a:rPr lang="en-US" sz="2400" spc="-22" dirty="0">
                <a:cs typeface="Calibri"/>
              </a:rPr>
              <a:t>Applicants must have the legal capacity and authority to apply for funding and enter into a contract with RUS.</a:t>
            </a:r>
          </a:p>
          <a:p>
            <a:pPr>
              <a:spcBef>
                <a:spcPts val="1169"/>
              </a:spcBef>
              <a:tabLst>
                <a:tab pos="294133" algn="l"/>
              </a:tabLst>
            </a:pPr>
            <a:r>
              <a:rPr lang="en-US" sz="2400" spc="-22" dirty="0">
                <a:cs typeface="Calibri"/>
              </a:rPr>
              <a:t>Applicants must have the legal capacity to own and operate a broadband delivery system.</a:t>
            </a:r>
          </a:p>
          <a:p>
            <a:pPr marL="0" indent="0">
              <a:buNone/>
            </a:pPr>
            <a:endParaRPr lang="en-US" sz="2400" dirty="0"/>
          </a:p>
          <a:p>
            <a:pPr marL="0" indent="0">
              <a:buNone/>
            </a:pPr>
            <a:r>
              <a:rPr lang="en-US" sz="2400" dirty="0"/>
              <a:t>Eligible Areas: </a:t>
            </a:r>
          </a:p>
          <a:p>
            <a:pPr marL="0" indent="0">
              <a:buNone/>
            </a:pPr>
            <a:r>
              <a:rPr lang="en-US" sz="800" dirty="0"/>
              <a:t>  </a:t>
            </a:r>
          </a:p>
          <a:p>
            <a:r>
              <a:rPr lang="en-US" sz="2400" dirty="0"/>
              <a:t>Rural areas that lack broadband service as defined in the most recent funding announcement are eligible. </a:t>
            </a:r>
          </a:p>
        </p:txBody>
      </p:sp>
    </p:spTree>
    <p:extLst>
      <p:ext uri="{BB962C8B-B14F-4D97-AF65-F5344CB8AC3E}">
        <p14:creationId xmlns:p14="http://schemas.microsoft.com/office/powerpoint/2010/main" val="3906448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0709FE1-37CC-4712-A0B5-85CA0C1F06BE}"/>
              </a:ext>
            </a:extLst>
          </p:cNvPr>
          <p:cNvSpPr>
            <a:spLocks noGrp="1"/>
          </p:cNvSpPr>
          <p:nvPr>
            <p:ph type="title"/>
          </p:nvPr>
        </p:nvSpPr>
        <p:spPr/>
        <p:txBody>
          <a:bodyPr/>
          <a:lstStyle/>
          <a:p>
            <a:pPr algn="ctr"/>
            <a:r>
              <a:rPr lang="en-US" sz="2800" dirty="0">
                <a:solidFill>
                  <a:schemeClr val="bg1"/>
                </a:solidFill>
              </a:rPr>
              <a:t>Community Connect Grants - </a:t>
            </a:r>
            <a:r>
              <a:rPr lang="en-US" sz="2800" dirty="0"/>
              <a:t>Eligible Projects</a:t>
            </a:r>
            <a:br>
              <a:rPr lang="en-US" dirty="0"/>
            </a:br>
            <a:endParaRPr lang="en-US" dirty="0"/>
          </a:p>
        </p:txBody>
      </p:sp>
      <p:sp>
        <p:nvSpPr>
          <p:cNvPr id="5" name="Content Placeholder 4">
            <a:extLst>
              <a:ext uri="{FF2B5EF4-FFF2-40B4-BE49-F238E27FC236}">
                <a16:creationId xmlns:a16="http://schemas.microsoft.com/office/drawing/2014/main" id="{B90F3269-7730-4970-848A-D4CE3E7F14F6}"/>
              </a:ext>
            </a:extLst>
          </p:cNvPr>
          <p:cNvSpPr>
            <a:spLocks noGrp="1"/>
          </p:cNvSpPr>
          <p:nvPr>
            <p:ph idx="1"/>
          </p:nvPr>
        </p:nvSpPr>
        <p:spPr>
          <a:xfrm>
            <a:off x="838200" y="1819469"/>
            <a:ext cx="10515600" cy="5038531"/>
          </a:xfrm>
        </p:spPr>
        <p:txBody>
          <a:bodyPr>
            <a:normAutofit fontScale="85000" lnSpcReduction="20000"/>
          </a:bodyPr>
          <a:lstStyle/>
          <a:p>
            <a:pPr marL="0" indent="0">
              <a:spcBef>
                <a:spcPts val="1169"/>
              </a:spcBef>
              <a:buClr>
                <a:srgbClr val="456F61"/>
              </a:buClr>
              <a:buNone/>
              <a:tabLst>
                <a:tab pos="294133" algn="l"/>
              </a:tabLst>
            </a:pPr>
            <a:r>
              <a:rPr lang="en-US" sz="2400" spc="-22" dirty="0">
                <a:cs typeface="Calibri"/>
              </a:rPr>
              <a:t>To be eligible for a Community Connect grant, the Project must:</a:t>
            </a:r>
          </a:p>
          <a:p>
            <a:pPr marL="14407" indent="0">
              <a:spcBef>
                <a:spcPts val="495"/>
              </a:spcBef>
              <a:buClr>
                <a:srgbClr val="456F61"/>
              </a:buClr>
              <a:buNone/>
            </a:pPr>
            <a:endParaRPr lang="en-US" sz="2400" spc="-22" dirty="0">
              <a:cs typeface="Calibri"/>
            </a:endParaRPr>
          </a:p>
          <a:p>
            <a:pPr marL="357307" indent="-342900">
              <a:spcBef>
                <a:spcPts val="495"/>
              </a:spcBef>
            </a:pPr>
            <a:r>
              <a:rPr lang="en-US" sz="2400" spc="-22" dirty="0">
                <a:cs typeface="Calibri"/>
              </a:rPr>
              <a:t>Serve a Proposed Funded Service Area (PFSA) in which Broadband Service (10 X 1) does not exist;</a:t>
            </a:r>
          </a:p>
          <a:p>
            <a:pPr marL="357307" indent="-342900">
              <a:spcBef>
                <a:spcPts val="495"/>
              </a:spcBef>
            </a:pPr>
            <a:endParaRPr lang="en-US" sz="2400" spc="-22" dirty="0">
              <a:cs typeface="Calibri"/>
            </a:endParaRPr>
          </a:p>
          <a:p>
            <a:pPr marL="357307" indent="-342900">
              <a:spcBef>
                <a:spcPts val="495"/>
              </a:spcBef>
            </a:pPr>
            <a:r>
              <a:rPr lang="en-US" sz="2400" spc="-22" dirty="0">
                <a:cs typeface="Calibri"/>
              </a:rPr>
              <a:t>Offer service at the Broadband Grant Speed (25 X 3) to all residents and business customers within the PFSA;</a:t>
            </a:r>
          </a:p>
          <a:p>
            <a:pPr marL="357307" indent="-342900">
              <a:spcBef>
                <a:spcPts val="495"/>
              </a:spcBef>
            </a:pPr>
            <a:endParaRPr lang="en-US" sz="2400" spc="-22" dirty="0">
              <a:cs typeface="Calibri"/>
            </a:endParaRPr>
          </a:p>
          <a:p>
            <a:pPr marL="357307" indent="-342900">
              <a:spcBef>
                <a:spcPts val="495"/>
              </a:spcBef>
            </a:pPr>
            <a:r>
              <a:rPr lang="en-US" sz="2400" spc="-22" dirty="0">
                <a:cs typeface="Calibri"/>
              </a:rPr>
              <a:t>Offer free service at the Broadband Grant Speed to all Critical Community Facilities (CCF) located within the PFSA for at least 2 years starting from the time service becomes available to each CCF.  Critical Community Facilities means the Community Center; any public school, public education center, public library, public medical clinic, public hospital, community college, public university; or law enforcement, fire or ambulance station in the Proposed Funded Service Area.</a:t>
            </a:r>
          </a:p>
          <a:p>
            <a:pPr marL="357307" indent="-342900">
              <a:spcBef>
                <a:spcPts val="495"/>
              </a:spcBef>
            </a:pPr>
            <a:endParaRPr lang="en-US" sz="2400" spc="-22" dirty="0">
              <a:cs typeface="Calibri"/>
            </a:endParaRPr>
          </a:p>
          <a:p>
            <a:pPr marL="357307" indent="-342900">
              <a:spcBef>
                <a:spcPts val="495"/>
              </a:spcBef>
            </a:pPr>
            <a:r>
              <a:rPr lang="en-US" sz="2400" spc="-22" dirty="0">
                <a:cs typeface="Calibri"/>
              </a:rPr>
              <a:t>Provide a Community Center with at least two Computer Access Points and wireless access at the Broadband Grant Speed, free of all charges to users for at least 2 years and is open and accessible to area residents before, during and after normal working hours and on Saturday and/or Sunday.</a:t>
            </a:r>
          </a:p>
          <a:p>
            <a:pPr>
              <a:spcBef>
                <a:spcPts val="1169"/>
              </a:spcBef>
              <a:buClr>
                <a:srgbClr val="456F61"/>
              </a:buClr>
              <a:tabLst>
                <a:tab pos="294133" algn="l"/>
              </a:tabLst>
            </a:pPr>
            <a:endParaRPr lang="en-US" sz="2400" dirty="0"/>
          </a:p>
        </p:txBody>
      </p:sp>
    </p:spTree>
    <p:extLst>
      <p:ext uri="{BB962C8B-B14F-4D97-AF65-F5344CB8AC3E}">
        <p14:creationId xmlns:p14="http://schemas.microsoft.com/office/powerpoint/2010/main" val="30304224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0709FE1-37CC-4712-A0B5-85CA0C1F06BE}"/>
              </a:ext>
            </a:extLst>
          </p:cNvPr>
          <p:cNvSpPr>
            <a:spLocks noGrp="1"/>
          </p:cNvSpPr>
          <p:nvPr>
            <p:ph type="title"/>
          </p:nvPr>
        </p:nvSpPr>
        <p:spPr/>
        <p:txBody>
          <a:bodyPr/>
          <a:lstStyle/>
          <a:p>
            <a:pPr algn="ctr"/>
            <a:r>
              <a:rPr lang="en-US" sz="2800" dirty="0">
                <a:solidFill>
                  <a:schemeClr val="bg1"/>
                </a:solidFill>
              </a:rPr>
              <a:t>Community Connect Grants</a:t>
            </a:r>
            <a:br>
              <a:rPr lang="en-US" dirty="0"/>
            </a:br>
            <a:endParaRPr lang="en-US" dirty="0"/>
          </a:p>
        </p:txBody>
      </p:sp>
      <p:sp>
        <p:nvSpPr>
          <p:cNvPr id="5" name="Content Placeholder 4">
            <a:extLst>
              <a:ext uri="{FF2B5EF4-FFF2-40B4-BE49-F238E27FC236}">
                <a16:creationId xmlns:a16="http://schemas.microsoft.com/office/drawing/2014/main" id="{B90F3269-7730-4970-848A-D4CE3E7F14F6}"/>
              </a:ext>
            </a:extLst>
          </p:cNvPr>
          <p:cNvSpPr>
            <a:spLocks noGrp="1"/>
          </p:cNvSpPr>
          <p:nvPr>
            <p:ph idx="1"/>
          </p:nvPr>
        </p:nvSpPr>
        <p:spPr/>
        <p:txBody>
          <a:bodyPr>
            <a:normAutofit/>
          </a:bodyPr>
          <a:lstStyle/>
          <a:p>
            <a:pPr marL="0" indent="0">
              <a:spcBef>
                <a:spcPts val="1169"/>
              </a:spcBef>
              <a:buClr>
                <a:srgbClr val="456F61"/>
              </a:buClr>
              <a:buNone/>
              <a:tabLst>
                <a:tab pos="294133" algn="l"/>
              </a:tabLst>
            </a:pPr>
            <a:r>
              <a:rPr lang="en-US" sz="2400" dirty="0"/>
              <a:t>Grant funds may be used to finance the following: </a:t>
            </a:r>
          </a:p>
          <a:p>
            <a:pPr>
              <a:spcBef>
                <a:spcPts val="1169"/>
              </a:spcBef>
              <a:tabLst>
                <a:tab pos="294133" algn="l"/>
              </a:tabLst>
            </a:pPr>
            <a:r>
              <a:rPr lang="en-US" sz="2400" dirty="0"/>
              <a:t>The construction, acquisition, or leasing of facilities, spectrum, land or buildings used to deploy broadband service for: </a:t>
            </a:r>
          </a:p>
          <a:p>
            <a:pPr lvl="1">
              <a:spcBef>
                <a:spcPts val="1169"/>
              </a:spcBef>
              <a:buClr>
                <a:srgbClr val="456F61"/>
              </a:buClr>
              <a:tabLst>
                <a:tab pos="294133" algn="l"/>
              </a:tabLst>
            </a:pPr>
            <a:r>
              <a:rPr lang="en-US" sz="2200" dirty="0"/>
              <a:t>all residential and business customers located within the Proposed Funded Service Area </a:t>
            </a:r>
          </a:p>
          <a:p>
            <a:pPr lvl="1">
              <a:spcBef>
                <a:spcPts val="1169"/>
              </a:spcBef>
              <a:buClr>
                <a:srgbClr val="456F61"/>
              </a:buClr>
              <a:tabLst>
                <a:tab pos="294133" algn="l"/>
              </a:tabLst>
            </a:pPr>
            <a:r>
              <a:rPr lang="en-US" sz="2200" dirty="0"/>
              <a:t>all participating essential community facilities (such as public schools, fire stations, public libraries, and public safety stations) </a:t>
            </a:r>
          </a:p>
          <a:p>
            <a:pPr>
              <a:spcBef>
                <a:spcPts val="1169"/>
              </a:spcBef>
              <a:tabLst>
                <a:tab pos="294133" algn="l"/>
              </a:tabLst>
            </a:pPr>
            <a:r>
              <a:rPr lang="en-US" sz="2400" dirty="0"/>
              <a:t>The cost of providing broadband service free of charge to the essential community facilities for 2 years </a:t>
            </a:r>
          </a:p>
          <a:p>
            <a:pPr>
              <a:spcBef>
                <a:spcPts val="1169"/>
              </a:spcBef>
              <a:tabLst>
                <a:tab pos="294133" algn="l"/>
              </a:tabLst>
            </a:pPr>
            <a:r>
              <a:rPr lang="en-US" sz="2400" dirty="0"/>
              <a:t>Up to 10 percent of the grant may be used for the improvement, expansion, construction, or acquisition of a community center that provides online access to the public</a:t>
            </a:r>
          </a:p>
        </p:txBody>
      </p:sp>
    </p:spTree>
    <p:extLst>
      <p:ext uri="{BB962C8B-B14F-4D97-AF65-F5344CB8AC3E}">
        <p14:creationId xmlns:p14="http://schemas.microsoft.com/office/powerpoint/2010/main" val="31726578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0709FE1-37CC-4712-A0B5-85CA0C1F06BE}"/>
              </a:ext>
            </a:extLst>
          </p:cNvPr>
          <p:cNvSpPr>
            <a:spLocks noGrp="1"/>
          </p:cNvSpPr>
          <p:nvPr>
            <p:ph type="title"/>
          </p:nvPr>
        </p:nvSpPr>
        <p:spPr/>
        <p:txBody>
          <a:bodyPr/>
          <a:lstStyle/>
          <a:p>
            <a:pPr algn="ctr"/>
            <a:r>
              <a:rPr lang="en-US" sz="2800" dirty="0">
                <a:solidFill>
                  <a:schemeClr val="bg1"/>
                </a:solidFill>
              </a:rPr>
              <a:t>Community Connect Grants - </a:t>
            </a:r>
            <a:r>
              <a:rPr lang="en-US" dirty="0"/>
              <a:t>Matching</a:t>
            </a:r>
            <a:br>
              <a:rPr lang="en-US" dirty="0"/>
            </a:br>
            <a:endParaRPr lang="en-US" dirty="0"/>
          </a:p>
        </p:txBody>
      </p:sp>
      <p:sp>
        <p:nvSpPr>
          <p:cNvPr id="5" name="Content Placeholder 4">
            <a:extLst>
              <a:ext uri="{FF2B5EF4-FFF2-40B4-BE49-F238E27FC236}">
                <a16:creationId xmlns:a16="http://schemas.microsoft.com/office/drawing/2014/main" id="{B90F3269-7730-4970-848A-D4CE3E7F14F6}"/>
              </a:ext>
            </a:extLst>
          </p:cNvPr>
          <p:cNvSpPr>
            <a:spLocks noGrp="1"/>
          </p:cNvSpPr>
          <p:nvPr>
            <p:ph idx="1"/>
          </p:nvPr>
        </p:nvSpPr>
        <p:spPr/>
        <p:txBody>
          <a:bodyPr>
            <a:normAutofit/>
          </a:bodyPr>
          <a:lstStyle/>
          <a:p>
            <a:pPr marL="0" indent="0">
              <a:spcBef>
                <a:spcPts val="1169"/>
              </a:spcBef>
              <a:buClr>
                <a:srgbClr val="456F61"/>
              </a:buClr>
              <a:buNone/>
              <a:tabLst>
                <a:tab pos="294133" algn="l"/>
              </a:tabLst>
            </a:pPr>
            <a:r>
              <a:rPr lang="en-US" sz="2400" spc="22" dirty="0">
                <a:cs typeface="Calibri"/>
              </a:rPr>
              <a:t>Matching Contribution:</a:t>
            </a:r>
            <a:endParaRPr lang="en-US" sz="2400" spc="-22" dirty="0">
              <a:cs typeface="Calibri"/>
            </a:endParaRPr>
          </a:p>
          <a:p>
            <a:pPr marL="331351" indent="-331351">
              <a:spcBef>
                <a:spcPts val="1169"/>
              </a:spcBef>
              <a:buFont typeface="Arial" panose="020B0604020202020204" pitchFamily="34" charset="0"/>
              <a:buChar char="•"/>
              <a:tabLst>
                <a:tab pos="294133" algn="l"/>
              </a:tabLst>
            </a:pPr>
            <a:r>
              <a:rPr lang="en-US" sz="2400" spc="-22" dirty="0">
                <a:cs typeface="Calibri"/>
              </a:rPr>
              <a:t>Applicants must provide a Matching Contribution which is at least 15% of the total amount of financial assistance being requested.</a:t>
            </a:r>
          </a:p>
          <a:p>
            <a:pPr marL="331351" indent="-331351">
              <a:spcBef>
                <a:spcPts val="1169"/>
              </a:spcBef>
              <a:buFont typeface="Arial" panose="020B0604020202020204" pitchFamily="34" charset="0"/>
              <a:buChar char="•"/>
              <a:tabLst>
                <a:tab pos="294133" algn="l"/>
              </a:tabLst>
            </a:pPr>
            <a:r>
              <a:rPr lang="en-US" sz="2400" spc="-22" dirty="0">
                <a:cs typeface="Calibri"/>
              </a:rPr>
              <a:t>Matching Contributions cannot include any financial assistance from federal sources unless there is a federal statutory exception.</a:t>
            </a:r>
          </a:p>
          <a:p>
            <a:pPr marL="331351" indent="-331351">
              <a:spcBef>
                <a:spcPts val="1169"/>
              </a:spcBef>
              <a:buFont typeface="Arial" panose="020B0604020202020204" pitchFamily="34" charset="0"/>
              <a:buChar char="•"/>
              <a:tabLst>
                <a:tab pos="294133" algn="l"/>
              </a:tabLst>
            </a:pPr>
            <a:r>
              <a:rPr lang="en-US" sz="2400" spc="-22" dirty="0">
                <a:cs typeface="Calibri"/>
              </a:rPr>
              <a:t>At the time of closing of the award, the awardee must contribute or demonstrate available cash reserves in an account(s) of the awardee equal to at least 15% of the grant.  </a:t>
            </a:r>
          </a:p>
          <a:p>
            <a:pPr marL="331351" indent="-331351">
              <a:spcBef>
                <a:spcPts val="1169"/>
              </a:spcBef>
              <a:buFont typeface="Arial" panose="020B0604020202020204" pitchFamily="34" charset="0"/>
              <a:buChar char="•"/>
              <a:tabLst>
                <a:tab pos="294133" algn="l"/>
              </a:tabLst>
            </a:pPr>
            <a:r>
              <a:rPr lang="en-US" sz="2400" spc="-22" dirty="0">
                <a:cs typeface="Calibri"/>
              </a:rPr>
              <a:t>The Matching Contribution must be in the form of cash, to be used to fund operations of the project.</a:t>
            </a:r>
          </a:p>
          <a:p>
            <a:pPr marL="0" indent="0">
              <a:spcBef>
                <a:spcPts val="1169"/>
              </a:spcBef>
              <a:buClr>
                <a:srgbClr val="456F61"/>
              </a:buClr>
              <a:buNone/>
              <a:tabLst>
                <a:tab pos="294133" algn="l"/>
              </a:tabLst>
            </a:pPr>
            <a:endParaRPr lang="en-US" sz="2400" dirty="0"/>
          </a:p>
        </p:txBody>
      </p:sp>
    </p:spTree>
    <p:extLst>
      <p:ext uri="{BB962C8B-B14F-4D97-AF65-F5344CB8AC3E}">
        <p14:creationId xmlns:p14="http://schemas.microsoft.com/office/powerpoint/2010/main" val="31190114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CD868C3-D456-D1F7-BA4E-C2B3ACCC26F2}"/>
              </a:ext>
            </a:extLst>
          </p:cNvPr>
          <p:cNvSpPr>
            <a:spLocks noGrp="1"/>
          </p:cNvSpPr>
          <p:nvPr>
            <p:ph type="title"/>
          </p:nvPr>
        </p:nvSpPr>
        <p:spPr>
          <a:xfrm>
            <a:off x="130629" y="2141991"/>
            <a:ext cx="6960635" cy="1627576"/>
          </a:xfrm>
        </p:spPr>
        <p:txBody>
          <a:bodyPr>
            <a:noAutofit/>
          </a:bodyPr>
          <a:lstStyle/>
          <a:p>
            <a:pPr algn="ctr"/>
            <a:r>
              <a:rPr lang="en-US" sz="4000" dirty="0"/>
              <a:t>Rural eConnectivity Program</a:t>
            </a:r>
            <a:br>
              <a:rPr lang="en-US" sz="4000" dirty="0"/>
            </a:br>
            <a:br>
              <a:rPr lang="en-US" sz="4000" dirty="0"/>
            </a:br>
            <a:r>
              <a:rPr lang="en-US" sz="4000" dirty="0"/>
              <a:t>ReConnect Program</a:t>
            </a:r>
          </a:p>
        </p:txBody>
      </p:sp>
    </p:spTree>
    <p:extLst>
      <p:ext uri="{BB962C8B-B14F-4D97-AF65-F5344CB8AC3E}">
        <p14:creationId xmlns:p14="http://schemas.microsoft.com/office/powerpoint/2010/main" val="29328472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0709FE1-37CC-4712-A0B5-85CA0C1F06BE}"/>
              </a:ext>
            </a:extLst>
          </p:cNvPr>
          <p:cNvSpPr>
            <a:spLocks noGrp="1"/>
          </p:cNvSpPr>
          <p:nvPr>
            <p:ph type="title"/>
          </p:nvPr>
        </p:nvSpPr>
        <p:spPr/>
        <p:txBody>
          <a:bodyPr>
            <a:normAutofit/>
          </a:bodyPr>
          <a:lstStyle/>
          <a:p>
            <a:pPr algn="ctr"/>
            <a:r>
              <a:rPr lang="en-US" sz="3600" dirty="0"/>
              <a:t>ReConnect Program - Eligibility</a:t>
            </a:r>
          </a:p>
        </p:txBody>
      </p:sp>
      <p:sp>
        <p:nvSpPr>
          <p:cNvPr id="5" name="Content Placeholder 4">
            <a:extLst>
              <a:ext uri="{FF2B5EF4-FFF2-40B4-BE49-F238E27FC236}">
                <a16:creationId xmlns:a16="http://schemas.microsoft.com/office/drawing/2014/main" id="{B90F3269-7730-4970-848A-D4CE3E7F14F6}"/>
              </a:ext>
            </a:extLst>
          </p:cNvPr>
          <p:cNvSpPr>
            <a:spLocks noGrp="1"/>
          </p:cNvSpPr>
          <p:nvPr>
            <p:ph idx="1"/>
          </p:nvPr>
        </p:nvSpPr>
        <p:spPr/>
        <p:txBody>
          <a:bodyPr>
            <a:normAutofit fontScale="92500"/>
          </a:bodyPr>
          <a:lstStyle/>
          <a:p>
            <a:pPr marL="0" indent="0">
              <a:spcBef>
                <a:spcPts val="1169"/>
              </a:spcBef>
              <a:buClr>
                <a:srgbClr val="456F61"/>
              </a:buClr>
              <a:buNone/>
              <a:tabLst>
                <a:tab pos="294133" algn="l"/>
              </a:tabLst>
            </a:pPr>
            <a:r>
              <a:rPr lang="en-US" sz="2400" dirty="0"/>
              <a:t>The ReConnect Program provides loans, grants, and loan-grant combinations to bring high-speed internet to rural areas that lack sufficient access to broadband. </a:t>
            </a:r>
          </a:p>
          <a:p>
            <a:pPr marL="0" indent="0">
              <a:spcBef>
                <a:spcPts val="1169"/>
              </a:spcBef>
              <a:buClr>
                <a:srgbClr val="456F61"/>
              </a:buClr>
              <a:buNone/>
              <a:tabLst>
                <a:tab pos="294133" algn="l"/>
              </a:tabLst>
            </a:pPr>
            <a:r>
              <a:rPr lang="en-US" sz="1100" dirty="0"/>
              <a:t>  </a:t>
            </a:r>
          </a:p>
          <a:p>
            <a:pPr marL="0" indent="0">
              <a:spcBef>
                <a:spcPts val="1169"/>
              </a:spcBef>
              <a:buClr>
                <a:srgbClr val="456F61"/>
              </a:buClr>
              <a:buNone/>
              <a:tabLst>
                <a:tab pos="294133" algn="l"/>
              </a:tabLst>
            </a:pPr>
            <a:r>
              <a:rPr lang="en-US" sz="2400" dirty="0"/>
              <a:t>Eligible applicants include:</a:t>
            </a:r>
          </a:p>
          <a:p>
            <a:r>
              <a:rPr lang="en-US" sz="2400" dirty="0">
                <a:effectLst/>
              </a:rPr>
              <a:t>Corporation</a:t>
            </a:r>
          </a:p>
          <a:p>
            <a:r>
              <a:rPr lang="en-US" sz="2400" dirty="0">
                <a:effectLst/>
              </a:rPr>
              <a:t>Limited Liability Company and Limited Liability Partnership </a:t>
            </a:r>
          </a:p>
          <a:p>
            <a:r>
              <a:rPr lang="en-US" sz="2400" dirty="0">
                <a:effectLst/>
              </a:rPr>
              <a:t>Cooperative or mutual organization </a:t>
            </a:r>
          </a:p>
          <a:p>
            <a:r>
              <a:rPr lang="en-US" sz="2400" dirty="0">
                <a:effectLst/>
              </a:rPr>
              <a:t>States or local governments, including any agency, subdivision, instrumentality, or political subdivision thereof </a:t>
            </a:r>
          </a:p>
          <a:p>
            <a:r>
              <a:rPr lang="en-US" sz="2400" dirty="0">
                <a:effectLst/>
              </a:rPr>
              <a:t>A territory or possession of the United States</a:t>
            </a:r>
          </a:p>
          <a:p>
            <a:r>
              <a:rPr lang="en-US" sz="2400" dirty="0">
                <a:effectLst/>
              </a:rPr>
              <a:t>An Indian tribe, as defined in section 4 of the Indian Self-Determination and Education Assistance Act (</a:t>
            </a:r>
            <a:r>
              <a:rPr lang="en-US" sz="2400" dirty="0">
                <a:effectLst/>
                <a:hlinkClick r:id="rId2"/>
              </a:rPr>
              <a:t>25 U.S.C. 450b</a:t>
            </a:r>
            <a:r>
              <a:rPr lang="en-US" sz="2400" dirty="0">
                <a:effectLst/>
              </a:rPr>
              <a:t>)</a:t>
            </a:r>
          </a:p>
          <a:p>
            <a:pPr marL="0" indent="0">
              <a:spcBef>
                <a:spcPts val="1169"/>
              </a:spcBef>
              <a:buClr>
                <a:srgbClr val="456F61"/>
              </a:buClr>
              <a:buNone/>
              <a:tabLst>
                <a:tab pos="294133" algn="l"/>
              </a:tabLst>
            </a:pPr>
            <a:endParaRPr lang="en-US" sz="2400" dirty="0"/>
          </a:p>
          <a:p>
            <a:pPr marL="0" indent="0">
              <a:spcBef>
                <a:spcPts val="1169"/>
              </a:spcBef>
              <a:buClr>
                <a:srgbClr val="456F61"/>
              </a:buClr>
              <a:buNone/>
              <a:tabLst>
                <a:tab pos="294133" algn="l"/>
              </a:tabLst>
            </a:pPr>
            <a:endParaRPr lang="en-US" sz="2400" dirty="0"/>
          </a:p>
        </p:txBody>
      </p:sp>
    </p:spTree>
    <p:extLst>
      <p:ext uri="{BB962C8B-B14F-4D97-AF65-F5344CB8AC3E}">
        <p14:creationId xmlns:p14="http://schemas.microsoft.com/office/powerpoint/2010/main" val="16717018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0709FE1-37CC-4712-A0B5-85CA0C1F06BE}"/>
              </a:ext>
            </a:extLst>
          </p:cNvPr>
          <p:cNvSpPr>
            <a:spLocks noGrp="1"/>
          </p:cNvSpPr>
          <p:nvPr>
            <p:ph type="title"/>
          </p:nvPr>
        </p:nvSpPr>
        <p:spPr/>
        <p:txBody>
          <a:bodyPr>
            <a:normAutofit/>
          </a:bodyPr>
          <a:lstStyle/>
          <a:p>
            <a:pPr algn="ctr"/>
            <a:r>
              <a:rPr lang="en-US" sz="3600" dirty="0"/>
              <a:t>ReConnect Program - Eligibility</a:t>
            </a:r>
          </a:p>
        </p:txBody>
      </p:sp>
      <p:sp>
        <p:nvSpPr>
          <p:cNvPr id="5" name="Content Placeholder 4">
            <a:extLst>
              <a:ext uri="{FF2B5EF4-FFF2-40B4-BE49-F238E27FC236}">
                <a16:creationId xmlns:a16="http://schemas.microsoft.com/office/drawing/2014/main" id="{B90F3269-7730-4970-848A-D4CE3E7F14F6}"/>
              </a:ext>
            </a:extLst>
          </p:cNvPr>
          <p:cNvSpPr>
            <a:spLocks noGrp="1"/>
          </p:cNvSpPr>
          <p:nvPr>
            <p:ph idx="1"/>
          </p:nvPr>
        </p:nvSpPr>
        <p:spPr/>
        <p:txBody>
          <a:bodyPr>
            <a:normAutofit/>
          </a:bodyPr>
          <a:lstStyle/>
          <a:p>
            <a:endParaRPr lang="en-US" sz="2400" dirty="0">
              <a:effectLst/>
            </a:endParaRPr>
          </a:p>
          <a:p>
            <a:r>
              <a:rPr lang="en-US" sz="2400" dirty="0">
                <a:effectLst/>
              </a:rPr>
              <a:t>Individuals and legal general partnerships that are formed with individuals are not eligible entities. </a:t>
            </a:r>
          </a:p>
          <a:p>
            <a:pPr marL="0" indent="0">
              <a:buNone/>
            </a:pPr>
            <a:endParaRPr lang="en-US" sz="2400" dirty="0">
              <a:effectLst/>
            </a:endParaRPr>
          </a:p>
          <a:p>
            <a:r>
              <a:rPr lang="en-US" sz="2400" dirty="0">
                <a:effectLst/>
              </a:rPr>
              <a:t>Co-Applicants are not eligible entities. If two entities would like to partner with each other in delivering broadband to areas without sufficient access, then one entity must take the lead on submitting an application. Inter-company agreements can be used to account for revenues and expenses on the applicant's financial projections. However, based on the existing financial and security arrangements, the Agency may require that both, or other entities, be parties to the award documents, or guarantee the award.</a:t>
            </a:r>
          </a:p>
          <a:p>
            <a:pPr marL="0" indent="0">
              <a:spcBef>
                <a:spcPts val="1169"/>
              </a:spcBef>
              <a:buClr>
                <a:srgbClr val="456F61"/>
              </a:buClr>
              <a:buNone/>
              <a:tabLst>
                <a:tab pos="294133" algn="l"/>
              </a:tabLst>
            </a:pPr>
            <a:endParaRPr lang="en-US" sz="2400" dirty="0"/>
          </a:p>
          <a:p>
            <a:pPr marL="0" indent="0">
              <a:spcBef>
                <a:spcPts val="1169"/>
              </a:spcBef>
              <a:buClr>
                <a:srgbClr val="456F61"/>
              </a:buClr>
              <a:buNone/>
              <a:tabLst>
                <a:tab pos="294133" algn="l"/>
              </a:tabLst>
            </a:pPr>
            <a:endParaRPr lang="en-US" sz="2400" dirty="0"/>
          </a:p>
        </p:txBody>
      </p:sp>
    </p:spTree>
    <p:extLst>
      <p:ext uri="{BB962C8B-B14F-4D97-AF65-F5344CB8AC3E}">
        <p14:creationId xmlns:p14="http://schemas.microsoft.com/office/powerpoint/2010/main" val="38810038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0709FE1-37CC-4712-A0B5-85CA0C1F06BE}"/>
              </a:ext>
            </a:extLst>
          </p:cNvPr>
          <p:cNvSpPr>
            <a:spLocks noGrp="1"/>
          </p:cNvSpPr>
          <p:nvPr>
            <p:ph type="title"/>
          </p:nvPr>
        </p:nvSpPr>
        <p:spPr/>
        <p:txBody>
          <a:bodyPr>
            <a:normAutofit/>
          </a:bodyPr>
          <a:lstStyle/>
          <a:p>
            <a:pPr algn="ctr"/>
            <a:r>
              <a:rPr lang="en-US" sz="3600" dirty="0"/>
              <a:t>ReConnect Program - Eligibility</a:t>
            </a:r>
          </a:p>
        </p:txBody>
      </p:sp>
      <p:sp>
        <p:nvSpPr>
          <p:cNvPr id="5" name="Content Placeholder 4">
            <a:extLst>
              <a:ext uri="{FF2B5EF4-FFF2-40B4-BE49-F238E27FC236}">
                <a16:creationId xmlns:a16="http://schemas.microsoft.com/office/drawing/2014/main" id="{B90F3269-7730-4970-848A-D4CE3E7F14F6}"/>
              </a:ext>
            </a:extLst>
          </p:cNvPr>
          <p:cNvSpPr>
            <a:spLocks noGrp="1"/>
          </p:cNvSpPr>
          <p:nvPr>
            <p:ph idx="1"/>
          </p:nvPr>
        </p:nvSpPr>
        <p:spPr/>
        <p:txBody>
          <a:bodyPr>
            <a:normAutofit/>
          </a:bodyPr>
          <a:lstStyle/>
          <a:p>
            <a:pPr marL="0" indent="0">
              <a:buNone/>
            </a:pPr>
            <a:r>
              <a:rPr lang="en-US" sz="2800" spc="10" dirty="0">
                <a:latin typeface="+mn-lt"/>
              </a:rPr>
              <a:t>Application </a:t>
            </a:r>
            <a:r>
              <a:rPr lang="en-US" sz="2800" spc="5" dirty="0">
                <a:latin typeface="+mn-lt"/>
              </a:rPr>
              <a:t>Eligibility</a:t>
            </a:r>
            <a:r>
              <a:rPr lang="en-US" sz="2800" spc="-60" dirty="0">
                <a:latin typeface="+mn-lt"/>
              </a:rPr>
              <a:t> </a:t>
            </a:r>
            <a:r>
              <a:rPr lang="en-US" sz="2800" spc="10" dirty="0">
                <a:latin typeface="+mn-lt"/>
              </a:rPr>
              <a:t>Factors:</a:t>
            </a:r>
          </a:p>
          <a:p>
            <a:pPr marL="0" indent="0">
              <a:buNone/>
            </a:pPr>
            <a:endParaRPr lang="en-US" sz="2800" spc="10" dirty="0">
              <a:latin typeface="+mn-lt"/>
            </a:endParaRPr>
          </a:p>
          <a:p>
            <a:pPr marL="201295" indent="-188595">
              <a:lnSpc>
                <a:spcPct val="100000"/>
              </a:lnSpc>
              <a:buChar char="•"/>
              <a:tabLst>
                <a:tab pos="201295" algn="l"/>
              </a:tabLst>
            </a:pPr>
            <a:r>
              <a:rPr lang="en-US" sz="2400" spc="-5" dirty="0">
                <a:latin typeface="Arial"/>
                <a:cs typeface="Arial"/>
              </a:rPr>
              <a:t>Unqualified </a:t>
            </a:r>
            <a:r>
              <a:rPr lang="en-US" sz="2400" dirty="0">
                <a:latin typeface="Arial"/>
                <a:cs typeface="Arial"/>
              </a:rPr>
              <a:t>Audited </a:t>
            </a:r>
            <a:r>
              <a:rPr lang="en-US" sz="2400" spc="-5" dirty="0">
                <a:latin typeface="Arial"/>
                <a:cs typeface="Arial"/>
              </a:rPr>
              <a:t>Financial</a:t>
            </a:r>
            <a:r>
              <a:rPr lang="en-US" sz="2400" spc="-140" dirty="0">
                <a:latin typeface="Arial"/>
                <a:cs typeface="Arial"/>
              </a:rPr>
              <a:t> </a:t>
            </a:r>
            <a:r>
              <a:rPr lang="en-US" sz="2400" dirty="0">
                <a:latin typeface="Arial"/>
                <a:cs typeface="Arial"/>
              </a:rPr>
              <a:t>Statement</a:t>
            </a:r>
          </a:p>
          <a:p>
            <a:pPr marL="201295" indent="-188595">
              <a:lnSpc>
                <a:spcPct val="100000"/>
              </a:lnSpc>
              <a:spcBef>
                <a:spcPts val="645"/>
              </a:spcBef>
              <a:buChar char="•"/>
              <a:tabLst>
                <a:tab pos="201295" algn="l"/>
              </a:tabLst>
            </a:pPr>
            <a:r>
              <a:rPr lang="en-US" sz="2400" dirty="0">
                <a:latin typeface="Arial"/>
                <a:cs typeface="Arial"/>
              </a:rPr>
              <a:t>Fully Complete</a:t>
            </a:r>
            <a:r>
              <a:rPr lang="en-US" sz="2400" spc="-175" dirty="0">
                <a:latin typeface="Arial"/>
                <a:cs typeface="Arial"/>
              </a:rPr>
              <a:t> </a:t>
            </a:r>
            <a:r>
              <a:rPr lang="en-US" sz="2400" spc="-5" dirty="0">
                <a:latin typeface="Arial"/>
                <a:cs typeface="Arial"/>
              </a:rPr>
              <a:t>Application</a:t>
            </a:r>
            <a:endParaRPr lang="en-US" sz="2400" dirty="0">
              <a:latin typeface="Arial"/>
              <a:cs typeface="Arial"/>
            </a:endParaRPr>
          </a:p>
          <a:p>
            <a:pPr marL="201295" indent="-188595">
              <a:lnSpc>
                <a:spcPct val="100000"/>
              </a:lnSpc>
              <a:spcBef>
                <a:spcPts val="540"/>
              </a:spcBef>
              <a:buChar char="•"/>
              <a:tabLst>
                <a:tab pos="201295" algn="l"/>
              </a:tabLst>
            </a:pPr>
            <a:r>
              <a:rPr lang="en-US" sz="2400" spc="-15" dirty="0">
                <a:latin typeface="Arial"/>
                <a:cs typeface="Arial"/>
              </a:rPr>
              <a:t>Timely </a:t>
            </a:r>
            <a:r>
              <a:rPr lang="en-US" sz="2400" dirty="0">
                <a:latin typeface="Arial"/>
                <a:cs typeface="Arial"/>
              </a:rPr>
              <a:t>Buildout</a:t>
            </a:r>
            <a:r>
              <a:rPr lang="en-US" sz="2400" spc="-25" dirty="0">
                <a:latin typeface="Arial"/>
                <a:cs typeface="Arial"/>
              </a:rPr>
              <a:t> </a:t>
            </a:r>
            <a:r>
              <a:rPr lang="en-US" sz="2400" spc="-5" dirty="0">
                <a:latin typeface="Arial"/>
                <a:cs typeface="Arial"/>
              </a:rPr>
              <a:t>Completion</a:t>
            </a:r>
            <a:endParaRPr lang="en-US" sz="2400" dirty="0">
              <a:latin typeface="Arial"/>
              <a:cs typeface="Arial"/>
            </a:endParaRPr>
          </a:p>
          <a:p>
            <a:pPr marL="201295" indent="-188595">
              <a:lnSpc>
                <a:spcPct val="100000"/>
              </a:lnSpc>
              <a:spcBef>
                <a:spcPts val="640"/>
              </a:spcBef>
              <a:buChar char="•"/>
              <a:tabLst>
                <a:tab pos="201295" algn="l"/>
              </a:tabLst>
            </a:pPr>
            <a:r>
              <a:rPr lang="en-US" sz="2400" dirty="0">
                <a:latin typeface="Arial"/>
                <a:cs typeface="Arial"/>
              </a:rPr>
              <a:t>Financial </a:t>
            </a:r>
            <a:r>
              <a:rPr lang="en-US" sz="2400" spc="-5" dirty="0">
                <a:latin typeface="Arial"/>
                <a:cs typeface="Arial"/>
              </a:rPr>
              <a:t>Feasibility </a:t>
            </a:r>
            <a:r>
              <a:rPr lang="en-US" sz="2400" dirty="0">
                <a:latin typeface="Arial"/>
                <a:cs typeface="Arial"/>
              </a:rPr>
              <a:t>and</a:t>
            </a:r>
            <a:r>
              <a:rPr lang="en-US" sz="2400" spc="5" dirty="0">
                <a:latin typeface="Arial"/>
                <a:cs typeface="Arial"/>
              </a:rPr>
              <a:t> </a:t>
            </a:r>
            <a:r>
              <a:rPr lang="en-US" sz="2400" spc="-5" dirty="0">
                <a:latin typeface="Arial"/>
                <a:cs typeface="Arial"/>
              </a:rPr>
              <a:t>Sustainability</a:t>
            </a:r>
            <a:endParaRPr lang="en-US" sz="2400" dirty="0">
              <a:latin typeface="Arial"/>
              <a:cs typeface="Arial"/>
            </a:endParaRPr>
          </a:p>
          <a:p>
            <a:pPr marL="201295" indent="-188595">
              <a:lnSpc>
                <a:spcPct val="100000"/>
              </a:lnSpc>
              <a:spcBef>
                <a:spcPts val="640"/>
              </a:spcBef>
              <a:buChar char="•"/>
              <a:tabLst>
                <a:tab pos="201295" algn="l"/>
              </a:tabLst>
            </a:pPr>
            <a:r>
              <a:rPr lang="en-US" sz="2400" spc="-30" dirty="0">
                <a:latin typeface="Arial"/>
                <a:cs typeface="Arial"/>
              </a:rPr>
              <a:t>Technical</a:t>
            </a:r>
            <a:r>
              <a:rPr lang="en-US" sz="2400" spc="-45" dirty="0">
                <a:latin typeface="Arial"/>
                <a:cs typeface="Arial"/>
              </a:rPr>
              <a:t> </a:t>
            </a:r>
            <a:r>
              <a:rPr lang="en-US" sz="2400" spc="-5" dirty="0">
                <a:latin typeface="Arial"/>
                <a:cs typeface="Arial"/>
              </a:rPr>
              <a:t>Feasibility</a:t>
            </a:r>
            <a:endParaRPr lang="en-US" sz="2400" dirty="0">
              <a:latin typeface="Arial"/>
              <a:cs typeface="Arial"/>
            </a:endParaRPr>
          </a:p>
          <a:p>
            <a:pPr marL="201295" indent="-188595">
              <a:lnSpc>
                <a:spcPct val="100000"/>
              </a:lnSpc>
              <a:spcBef>
                <a:spcPts val="540"/>
              </a:spcBef>
              <a:buChar char="•"/>
              <a:tabLst>
                <a:tab pos="201295" algn="l"/>
              </a:tabLst>
            </a:pPr>
            <a:r>
              <a:rPr lang="en-US" sz="2400" dirty="0">
                <a:latin typeface="Arial"/>
                <a:cs typeface="Arial"/>
              </a:rPr>
              <a:t>Service</a:t>
            </a:r>
            <a:r>
              <a:rPr lang="en-US" sz="2400" spc="-225" dirty="0">
                <a:latin typeface="Arial"/>
                <a:cs typeface="Arial"/>
              </a:rPr>
              <a:t> </a:t>
            </a:r>
            <a:r>
              <a:rPr lang="en-US" sz="2400" dirty="0">
                <a:latin typeface="Arial"/>
                <a:cs typeface="Arial"/>
              </a:rPr>
              <a:t>Areas</a:t>
            </a:r>
          </a:p>
          <a:p>
            <a:pPr marL="201295" indent="-188595">
              <a:lnSpc>
                <a:spcPct val="100000"/>
              </a:lnSpc>
              <a:spcBef>
                <a:spcPts val="670"/>
              </a:spcBef>
              <a:buChar char="•"/>
              <a:tabLst>
                <a:tab pos="201295" algn="l"/>
              </a:tabLst>
            </a:pPr>
            <a:r>
              <a:rPr lang="en-US" sz="2400" dirty="0">
                <a:latin typeface="Arial"/>
                <a:cs typeface="Arial"/>
              </a:rPr>
              <a:t>Fully</a:t>
            </a:r>
            <a:r>
              <a:rPr lang="en-US" sz="2400" spc="-95" dirty="0">
                <a:latin typeface="Arial"/>
                <a:cs typeface="Arial"/>
              </a:rPr>
              <a:t> </a:t>
            </a:r>
            <a:r>
              <a:rPr lang="en-US" sz="2400" dirty="0">
                <a:latin typeface="Arial"/>
                <a:cs typeface="Arial"/>
              </a:rPr>
              <a:t>Funded</a:t>
            </a:r>
          </a:p>
          <a:p>
            <a:endParaRPr lang="en-US" sz="2400" dirty="0"/>
          </a:p>
          <a:p>
            <a:pPr marL="0" indent="0">
              <a:spcBef>
                <a:spcPts val="1169"/>
              </a:spcBef>
              <a:buClr>
                <a:srgbClr val="456F61"/>
              </a:buClr>
              <a:buNone/>
              <a:tabLst>
                <a:tab pos="294133" algn="l"/>
              </a:tabLst>
            </a:pPr>
            <a:endParaRPr lang="en-US" sz="2400" dirty="0"/>
          </a:p>
        </p:txBody>
      </p:sp>
    </p:spTree>
    <p:extLst>
      <p:ext uri="{BB962C8B-B14F-4D97-AF65-F5344CB8AC3E}">
        <p14:creationId xmlns:p14="http://schemas.microsoft.com/office/powerpoint/2010/main" val="23951315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6">
            <a:extLst>
              <a:ext uri="{FF2B5EF4-FFF2-40B4-BE49-F238E27FC236}">
                <a16:creationId xmlns:a16="http://schemas.microsoft.com/office/drawing/2014/main" id="{265958BB-C93D-4EFF-B2B0-9C81BE39BAAF}"/>
              </a:ext>
            </a:extLst>
          </p:cNvPr>
          <p:cNvSpPr txBox="1">
            <a:spLocks noGrp="1"/>
          </p:cNvSpPr>
          <p:nvPr>
            <p:ph type="title"/>
          </p:nvPr>
        </p:nvSpPr>
        <p:spPr>
          <a:xfrm>
            <a:off x="2843684" y="993587"/>
            <a:ext cx="5817995" cy="492443"/>
          </a:xfrm>
          <a:prstGeom prst="rect">
            <a:avLst/>
          </a:prstGeom>
        </p:spPr>
        <p:txBody>
          <a:bodyPr vert="horz" wrap="square" lIns="0" tIns="0" rIns="0" bIns="0" rtlCol="0">
            <a:spAutoFit/>
          </a:bodyPr>
          <a:lstStyle/>
          <a:p>
            <a:pPr marL="12700">
              <a:lnSpc>
                <a:spcPct val="100000"/>
              </a:lnSpc>
            </a:pPr>
            <a:r>
              <a:rPr sz="3200" b="0" i="1" spc="-5" dirty="0">
                <a:solidFill>
                  <a:srgbClr val="FFFFFF"/>
                </a:solidFill>
                <a:latin typeface="+mn-lt"/>
                <a:cs typeface="Arial"/>
              </a:rPr>
              <a:t>For help or questions contact us</a:t>
            </a:r>
            <a:r>
              <a:rPr sz="3200" b="0" i="1" spc="-90" dirty="0">
                <a:solidFill>
                  <a:srgbClr val="FFFFFF"/>
                </a:solidFill>
                <a:latin typeface="+mn-lt"/>
                <a:cs typeface="Arial"/>
              </a:rPr>
              <a:t> </a:t>
            </a:r>
            <a:r>
              <a:rPr sz="3200" b="0" i="1" spc="-5" dirty="0">
                <a:solidFill>
                  <a:srgbClr val="FFFFFF"/>
                </a:solidFill>
                <a:latin typeface="+mn-lt"/>
                <a:cs typeface="Arial"/>
              </a:rPr>
              <a:t>at</a:t>
            </a:r>
            <a:endParaRPr sz="3200" dirty="0">
              <a:latin typeface="+mn-lt"/>
              <a:cs typeface="Arial"/>
            </a:endParaRPr>
          </a:p>
        </p:txBody>
      </p:sp>
      <p:sp>
        <p:nvSpPr>
          <p:cNvPr id="3" name="object 15">
            <a:extLst>
              <a:ext uri="{FF2B5EF4-FFF2-40B4-BE49-F238E27FC236}">
                <a16:creationId xmlns:a16="http://schemas.microsoft.com/office/drawing/2014/main" id="{2576062B-2F62-4127-9E8D-D0545B69E639}"/>
              </a:ext>
            </a:extLst>
          </p:cNvPr>
          <p:cNvSpPr txBox="1"/>
          <p:nvPr/>
        </p:nvSpPr>
        <p:spPr>
          <a:xfrm>
            <a:off x="2984361" y="2032366"/>
            <a:ext cx="5677318" cy="1241365"/>
          </a:xfrm>
          <a:prstGeom prst="rect">
            <a:avLst/>
          </a:prstGeom>
        </p:spPr>
        <p:txBody>
          <a:bodyPr vert="horz"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sz="3200" b="1" i="0" u="none" strike="noStrike" kern="1200" cap="none" spc="40" normalizeH="0" baseline="0" noProof="0" dirty="0">
                <a:ln>
                  <a:noFill/>
                </a:ln>
                <a:solidFill>
                  <a:srgbClr val="FFFFFF"/>
                </a:solidFill>
                <a:effectLst/>
                <a:uLnTx/>
                <a:uFillTx/>
                <a:latin typeface="Arial"/>
                <a:ea typeface="+mn-ea"/>
                <a:cs typeface="Arial"/>
              </a:rPr>
              <a:t>Reconnect </a:t>
            </a:r>
            <a:r>
              <a:rPr kumimoji="0" sz="3200" b="1" i="0" u="none" strike="noStrike" kern="1200" cap="none" spc="-10" normalizeH="0" baseline="0" noProof="0" dirty="0">
                <a:ln>
                  <a:noFill/>
                </a:ln>
                <a:solidFill>
                  <a:srgbClr val="FFFFFF"/>
                </a:solidFill>
                <a:effectLst/>
                <a:uLnTx/>
                <a:uFillTx/>
                <a:latin typeface="Arial"/>
                <a:ea typeface="+mn-ea"/>
                <a:cs typeface="Arial"/>
              </a:rPr>
              <a:t>Support</a:t>
            </a:r>
            <a:r>
              <a:rPr kumimoji="0" sz="3200" b="1" i="0" u="none" strike="noStrike" kern="1200" cap="none" spc="-55" normalizeH="0" baseline="0" noProof="0" dirty="0">
                <a:ln>
                  <a:noFill/>
                </a:ln>
                <a:solidFill>
                  <a:srgbClr val="FFFFFF"/>
                </a:solidFill>
                <a:effectLst/>
                <a:uLnTx/>
                <a:uFillTx/>
                <a:latin typeface="Arial"/>
                <a:ea typeface="+mn-ea"/>
                <a:cs typeface="Arial"/>
              </a:rPr>
              <a:t> </a:t>
            </a:r>
            <a:endParaRPr kumimoji="0" sz="3200" b="0" i="0" u="none" strike="noStrike" kern="1200" cap="none" spc="0" normalizeH="0" baseline="0" noProof="0" dirty="0">
              <a:ln>
                <a:noFill/>
              </a:ln>
              <a:solidFill>
                <a:prstClr val="black"/>
              </a:solidFill>
              <a:effectLst/>
              <a:uLnTx/>
              <a:uFillTx/>
              <a:latin typeface="Arial"/>
              <a:ea typeface="+mn-ea"/>
              <a:cs typeface="Arial"/>
            </a:endParaRPr>
          </a:p>
          <a:p>
            <a:pPr marL="109855" marR="0" lvl="0" indent="0" algn="ctr" defTabSz="914400" rtl="0" eaLnBrk="1" fontAlgn="auto" latinLnBrk="0" hangingPunct="1">
              <a:lnSpc>
                <a:spcPct val="100000"/>
              </a:lnSpc>
              <a:spcBef>
                <a:spcPts val="2020"/>
              </a:spcBef>
              <a:spcAft>
                <a:spcPts val="0"/>
              </a:spcAft>
              <a:buClrTx/>
              <a:buSzTx/>
              <a:buFontTx/>
              <a:buNone/>
              <a:tabLst/>
              <a:defRPr/>
            </a:pPr>
            <a:r>
              <a:rPr kumimoji="0" sz="3200" b="0" i="0" u="heavy" strike="noStrike" kern="1200" cap="none" spc="-5" normalizeH="0" baseline="0" noProof="0" dirty="0">
                <a:ln>
                  <a:noFill/>
                </a:ln>
                <a:solidFill>
                  <a:srgbClr val="CECAC7"/>
                </a:solidFill>
                <a:effectLst/>
                <a:uLnTx/>
                <a:uFillTx/>
                <a:latin typeface="Arial"/>
                <a:ea typeface="+mn-ea"/>
                <a:cs typeface="Arial"/>
              </a:rPr>
              <a:t>https://reconnect.usda.gov</a:t>
            </a:r>
            <a:endParaRPr kumimoji="0" sz="3200" b="0" i="0" u="none" strike="noStrike" kern="1200" cap="none" spc="0" normalizeH="0" baseline="0" noProof="0" dirty="0">
              <a:ln>
                <a:noFill/>
              </a:ln>
              <a:solidFill>
                <a:prstClr val="black"/>
              </a:solidFill>
              <a:effectLst/>
              <a:uLnTx/>
              <a:uFillTx/>
              <a:latin typeface="Arial"/>
              <a:ea typeface="+mn-ea"/>
              <a:cs typeface="Arial"/>
            </a:endParaRPr>
          </a:p>
        </p:txBody>
      </p:sp>
      <p:pic>
        <p:nvPicPr>
          <p:cNvPr id="5" name="Picture 4">
            <a:extLst>
              <a:ext uri="{FF2B5EF4-FFF2-40B4-BE49-F238E27FC236}">
                <a16:creationId xmlns:a16="http://schemas.microsoft.com/office/drawing/2014/main" id="{463D0649-1918-45A8-8691-3FF94443971B}"/>
              </a:ext>
            </a:extLst>
          </p:cNvPr>
          <p:cNvPicPr>
            <a:picLocks noChangeAspect="1"/>
          </p:cNvPicPr>
          <p:nvPr/>
        </p:nvPicPr>
        <p:blipFill>
          <a:blip r:embed="rId3"/>
          <a:stretch>
            <a:fillRect/>
          </a:stretch>
        </p:blipFill>
        <p:spPr>
          <a:xfrm>
            <a:off x="4414283" y="3744862"/>
            <a:ext cx="3363434" cy="2340031"/>
          </a:xfrm>
          <a:prstGeom prst="rect">
            <a:avLst/>
          </a:prstGeom>
        </p:spPr>
      </p:pic>
    </p:spTree>
    <p:extLst>
      <p:ext uri="{BB962C8B-B14F-4D97-AF65-F5344CB8AC3E}">
        <p14:creationId xmlns:p14="http://schemas.microsoft.com/office/powerpoint/2010/main" val="41375047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5CF7201-066E-67CB-67B6-F9A78AA55824}"/>
              </a:ext>
            </a:extLst>
          </p:cNvPr>
          <p:cNvSpPr>
            <a:spLocks noGrp="1"/>
          </p:cNvSpPr>
          <p:nvPr>
            <p:ph type="ctrTitle"/>
          </p:nvPr>
        </p:nvSpPr>
        <p:spPr/>
        <p:txBody>
          <a:bodyPr/>
          <a:lstStyle/>
          <a:p>
            <a:r>
              <a:rPr lang="en-US" dirty="0"/>
              <a:t>Broadband Technical Assistance (BTA)</a:t>
            </a:r>
          </a:p>
        </p:txBody>
      </p:sp>
    </p:spTree>
    <p:extLst>
      <p:ext uri="{BB962C8B-B14F-4D97-AF65-F5344CB8AC3E}">
        <p14:creationId xmlns:p14="http://schemas.microsoft.com/office/powerpoint/2010/main" val="15277757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17748" y="4531106"/>
            <a:ext cx="7774252" cy="2247871"/>
          </a:xfrm>
          <a:prstGeom prst="rect">
            <a:avLst/>
          </a:prstGeom>
        </p:spPr>
      </p:pic>
      <p:sp>
        <p:nvSpPr>
          <p:cNvPr id="2" name="Title 1">
            <a:extLst>
              <a:ext uri="{FF2B5EF4-FFF2-40B4-BE49-F238E27FC236}">
                <a16:creationId xmlns:a16="http://schemas.microsoft.com/office/drawing/2014/main" id="{248595AE-348E-4DB0-90EE-4C2AC2E1689B}"/>
              </a:ext>
            </a:extLst>
          </p:cNvPr>
          <p:cNvSpPr>
            <a:spLocks noGrp="1"/>
          </p:cNvSpPr>
          <p:nvPr>
            <p:ph type="title"/>
          </p:nvPr>
        </p:nvSpPr>
        <p:spPr/>
        <p:txBody>
          <a:bodyPr/>
          <a:lstStyle/>
          <a:p>
            <a:pPr algn="ctr"/>
            <a:r>
              <a:rPr lang="en-US" dirty="0"/>
              <a:t>Rural Development’s (RD) Mission</a:t>
            </a:r>
            <a:br>
              <a:rPr lang="en-US" dirty="0"/>
            </a:br>
            <a:endParaRPr lang="en-US" dirty="0"/>
          </a:p>
        </p:txBody>
      </p:sp>
      <p:sp>
        <p:nvSpPr>
          <p:cNvPr id="3" name="Content Placeholder 2">
            <a:extLst>
              <a:ext uri="{FF2B5EF4-FFF2-40B4-BE49-F238E27FC236}">
                <a16:creationId xmlns:a16="http://schemas.microsoft.com/office/drawing/2014/main" id="{1F0D47EF-2ADC-4AE0-85B7-12F505CE81E9}"/>
              </a:ext>
            </a:extLst>
          </p:cNvPr>
          <p:cNvSpPr>
            <a:spLocks noGrp="1"/>
          </p:cNvSpPr>
          <p:nvPr>
            <p:ph idx="1"/>
          </p:nvPr>
        </p:nvSpPr>
        <p:spPr/>
        <p:txBody>
          <a:bodyPr/>
          <a:lstStyle/>
          <a:p>
            <a:pPr marL="0" indent="0">
              <a:spcBef>
                <a:spcPct val="20000"/>
              </a:spcBef>
              <a:buNone/>
            </a:pPr>
            <a:r>
              <a:rPr lang="en-US" sz="2000" dirty="0">
                <a:solidFill>
                  <a:srgbClr val="003142"/>
                </a:solidFill>
                <a:ea typeface="ITC Franklin Gothic Demi"/>
                <a:cs typeface="ITC Franklin Gothic Demi"/>
              </a:rPr>
              <a:t>USDA Rural Development </a:t>
            </a:r>
          </a:p>
          <a:p>
            <a:pPr marL="0" indent="0">
              <a:spcBef>
                <a:spcPct val="20000"/>
              </a:spcBef>
              <a:buNone/>
            </a:pPr>
            <a:r>
              <a:rPr lang="en-US" sz="2000" i="1" dirty="0">
                <a:solidFill>
                  <a:srgbClr val="003142"/>
                </a:solidFill>
                <a:ea typeface="ITC Franklin Gothic Demi"/>
                <a:cs typeface="ITC Franklin Gothic Demi"/>
              </a:rPr>
              <a:t>Committed to helping improve the economy and quality of life in rural America.  </a:t>
            </a:r>
            <a:endParaRPr lang="en-US" sz="1400" i="1" dirty="0">
              <a:solidFill>
                <a:srgbClr val="003142"/>
              </a:solidFill>
              <a:ea typeface="ITC Franklin Gothic Demi"/>
              <a:cs typeface="ITC Franklin Gothic Demi"/>
            </a:endParaRPr>
          </a:p>
          <a:p>
            <a:pPr marL="342900" indent="-342900">
              <a:spcBef>
                <a:spcPct val="20000"/>
              </a:spcBef>
            </a:pPr>
            <a:endParaRPr lang="en-US" sz="1400" dirty="0">
              <a:solidFill>
                <a:srgbClr val="003142"/>
              </a:solidFill>
              <a:ea typeface="ITC Franklin Gothic Demi"/>
              <a:cs typeface="ITC Franklin Gothic Demi"/>
            </a:endParaRPr>
          </a:p>
          <a:p>
            <a:pPr marL="342900" indent="-342900">
              <a:spcBef>
                <a:spcPct val="20000"/>
              </a:spcBef>
            </a:pPr>
            <a:r>
              <a:rPr lang="en-US" sz="2000" dirty="0">
                <a:solidFill>
                  <a:srgbClr val="003142"/>
                </a:solidFill>
                <a:ea typeface="ITC Franklin Gothic Demi"/>
                <a:cs typeface="ITC Franklin Gothic Demi"/>
              </a:rPr>
              <a:t>Provide </a:t>
            </a:r>
            <a:r>
              <a:rPr lang="en-US" sz="2000" b="1" dirty="0">
                <a:solidFill>
                  <a:srgbClr val="003142"/>
                </a:solidFill>
                <a:ea typeface="ITC Franklin Gothic Demi"/>
                <a:cs typeface="ITC Franklin Gothic Demi"/>
              </a:rPr>
              <a:t>loans, grants, and loan guarantees</a:t>
            </a:r>
            <a:r>
              <a:rPr lang="en-US" sz="2000" dirty="0">
                <a:solidFill>
                  <a:srgbClr val="003142"/>
                </a:solidFill>
                <a:ea typeface="ITC Franklin Gothic Demi"/>
                <a:cs typeface="ITC Franklin Gothic Demi"/>
              </a:rPr>
              <a:t> that support essential services, such as:</a:t>
            </a:r>
          </a:p>
          <a:p>
            <a:pPr marL="800100" lvl="1" indent="-342900">
              <a:buClr>
                <a:srgbClr val="456F61"/>
              </a:buClr>
              <a:buFont typeface="Arial" charset="0"/>
              <a:buChar char="•"/>
            </a:pPr>
            <a:r>
              <a:rPr lang="en-US" sz="2000" dirty="0">
                <a:solidFill>
                  <a:srgbClr val="6C6C6C"/>
                </a:solidFill>
                <a:ea typeface="ITC Franklin Gothic Book"/>
                <a:cs typeface="ITC Franklin Gothic Book"/>
              </a:rPr>
              <a:t>Housing</a:t>
            </a:r>
          </a:p>
          <a:p>
            <a:pPr marL="800100" lvl="1" indent="-342900">
              <a:buClr>
                <a:srgbClr val="456F61"/>
              </a:buClr>
              <a:buFont typeface="Arial" charset="0"/>
              <a:buChar char="•"/>
            </a:pPr>
            <a:r>
              <a:rPr lang="en-US" sz="2000" dirty="0">
                <a:solidFill>
                  <a:srgbClr val="6C6C6C"/>
                </a:solidFill>
                <a:ea typeface="ITC Franklin Gothic Book"/>
                <a:cs typeface="ITC Franklin Gothic Book"/>
              </a:rPr>
              <a:t>Economic Development</a:t>
            </a:r>
          </a:p>
          <a:p>
            <a:pPr marL="800100" lvl="1" indent="-342900">
              <a:buClr>
                <a:srgbClr val="456F61"/>
              </a:buClr>
              <a:buFont typeface="Arial" charset="0"/>
              <a:buChar char="•"/>
            </a:pPr>
            <a:r>
              <a:rPr lang="en-US" sz="2000" dirty="0">
                <a:solidFill>
                  <a:srgbClr val="6C6C6C"/>
                </a:solidFill>
                <a:ea typeface="ITC Franklin Gothic Book"/>
                <a:cs typeface="ITC Franklin Gothic Book"/>
              </a:rPr>
              <a:t>Health Care</a:t>
            </a:r>
          </a:p>
          <a:p>
            <a:pPr marL="800100" lvl="1" indent="-342900">
              <a:buClr>
                <a:srgbClr val="456F61"/>
              </a:buClr>
              <a:buFont typeface="Arial" charset="0"/>
              <a:buChar char="•"/>
            </a:pPr>
            <a:r>
              <a:rPr lang="en-US" sz="2000" dirty="0">
                <a:solidFill>
                  <a:srgbClr val="6C6C6C"/>
                </a:solidFill>
                <a:ea typeface="ITC Franklin Gothic Book"/>
                <a:cs typeface="ITC Franklin Gothic Book"/>
              </a:rPr>
              <a:t>First Responder Services and Equipment</a:t>
            </a:r>
          </a:p>
          <a:p>
            <a:pPr marL="800100" lvl="1" indent="-342900">
              <a:buClr>
                <a:srgbClr val="456F61"/>
              </a:buClr>
              <a:buFont typeface="Arial" charset="0"/>
              <a:buChar char="•"/>
            </a:pPr>
            <a:r>
              <a:rPr lang="en-US" sz="2000" dirty="0">
                <a:solidFill>
                  <a:srgbClr val="6C6C6C"/>
                </a:solidFill>
                <a:ea typeface="ITC Franklin Gothic Book"/>
                <a:cs typeface="ITC Franklin Gothic Book"/>
              </a:rPr>
              <a:t>Water, Electric, and </a:t>
            </a:r>
            <a:r>
              <a:rPr lang="en-US" sz="2000" b="1" dirty="0">
                <a:solidFill>
                  <a:schemeClr val="accent6">
                    <a:lumMod val="50000"/>
                  </a:schemeClr>
                </a:solidFill>
                <a:ea typeface="ITC Franklin Gothic Book"/>
                <a:cs typeface="ITC Franklin Gothic Book"/>
              </a:rPr>
              <a:t>Telecommunications</a:t>
            </a:r>
            <a:r>
              <a:rPr lang="en-US" sz="2000" b="1" dirty="0">
                <a:solidFill>
                  <a:srgbClr val="70AD47">
                    <a:lumMod val="50000"/>
                  </a:srgbClr>
                </a:solidFill>
                <a:ea typeface="ITC Franklin Gothic Book"/>
                <a:cs typeface="ITC Franklin Gothic Book"/>
              </a:rPr>
              <a:t> Infrastructure</a:t>
            </a:r>
          </a:p>
        </p:txBody>
      </p:sp>
    </p:spTree>
    <p:extLst>
      <p:ext uri="{BB962C8B-B14F-4D97-AF65-F5344CB8AC3E}">
        <p14:creationId xmlns:p14="http://schemas.microsoft.com/office/powerpoint/2010/main" val="25642913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6"/>
          <p:cNvSpPr txBox="1">
            <a:spLocks noGrp="1"/>
          </p:cNvSpPr>
          <p:nvPr>
            <p:ph type="title"/>
          </p:nvPr>
        </p:nvSpPr>
        <p:spPr>
          <a:xfrm>
            <a:off x="838200" y="424695"/>
            <a:ext cx="10515600" cy="1325563"/>
          </a:xfrm>
          <a:prstGeom prst="rect">
            <a:avLst/>
          </a:prstGeom>
          <a:noFill/>
          <a:ln>
            <a:noFill/>
          </a:ln>
        </p:spPr>
        <p:txBody>
          <a:bodyPr spcFirstLastPara="1" wrap="square" lIns="91425" tIns="45700" rIns="91425" bIns="45700" anchor="ctr" anchorCtr="0">
            <a:normAutofit/>
          </a:bodyPr>
          <a:lstStyle/>
          <a:p>
            <a:pPr marL="0" lvl="0" indent="0" algn="ctr">
              <a:lnSpc>
                <a:spcPct val="90000"/>
              </a:lnSpc>
              <a:spcBef>
                <a:spcPts val="0"/>
              </a:spcBef>
              <a:spcAft>
                <a:spcPts val="0"/>
              </a:spcAft>
              <a:buNone/>
            </a:pPr>
            <a:r>
              <a:rPr lang="en-US" dirty="0"/>
              <a:t>BTA Introduction</a:t>
            </a:r>
          </a:p>
        </p:txBody>
      </p:sp>
      <p:sp>
        <p:nvSpPr>
          <p:cNvPr id="145" name="Google Shape;145;p6"/>
          <p:cNvSpPr txBox="1">
            <a:spLocks noGrp="1"/>
          </p:cNvSpPr>
          <p:nvPr>
            <p:ph type="body" idx="1"/>
          </p:nvPr>
        </p:nvSpPr>
        <p:spPr>
          <a:xfrm>
            <a:off x="3657600" y="1979543"/>
            <a:ext cx="7696200" cy="4741931"/>
          </a:xfrm>
          <a:prstGeom prst="rect">
            <a:avLst/>
          </a:prstGeom>
          <a:noFill/>
          <a:ln>
            <a:noFill/>
          </a:ln>
        </p:spPr>
        <p:txBody>
          <a:bodyPr spcFirstLastPara="1" wrap="square" lIns="91425" tIns="45700" rIns="91425" bIns="45700" anchor="t" anchorCtr="0">
            <a:normAutofit/>
          </a:bodyPr>
          <a:lstStyle/>
          <a:p>
            <a:pPr marL="0" indent="0">
              <a:buSzPts val="2800"/>
              <a:buNone/>
            </a:pPr>
            <a:endParaRPr lang="en-US" sz="2400"/>
          </a:p>
          <a:p>
            <a:pPr marL="0" indent="0">
              <a:buSzPts val="2800"/>
              <a:buNone/>
            </a:pPr>
            <a:endParaRPr lang="en-US" sz="2400"/>
          </a:p>
          <a:p>
            <a:pPr marL="0" indent="0">
              <a:buNone/>
            </a:pPr>
            <a:r>
              <a:rPr lang="en-US" sz="2400" err="1"/>
              <a:t>BTA</a:t>
            </a:r>
            <a:r>
              <a:rPr lang="en-US" sz="2400"/>
              <a:t> provides financial assistance to eligible entities to receive or deliver broadband technical assistance and training and to support the expansion or development of broadband cooperatives.</a:t>
            </a:r>
            <a:endParaRPr lang="en-US" sz="2400">
              <a:ea typeface="Source Sans Pro"/>
            </a:endParaRPr>
          </a:p>
          <a:p>
            <a:pPr marL="0" lvl="0" indent="0" algn="l">
              <a:lnSpc>
                <a:spcPct val="90000"/>
              </a:lnSpc>
              <a:spcBef>
                <a:spcPts val="1000"/>
              </a:spcBef>
              <a:spcAft>
                <a:spcPts val="0"/>
              </a:spcAft>
              <a:buSzPts val="2800"/>
              <a:buNone/>
            </a:pPr>
            <a:endParaRPr lang="en-US" sz="2400"/>
          </a:p>
        </p:txBody>
      </p:sp>
      <p:pic>
        <p:nvPicPr>
          <p:cNvPr id="146" name="Google Shape;146;p6" descr="A picture containing clock&#10;&#10;Description automatically generated"/>
          <p:cNvPicPr preferRelativeResize="0"/>
          <p:nvPr/>
        </p:nvPicPr>
        <p:blipFill rotWithShape="1">
          <a:blip r:embed="rId3">
            <a:alphaModFix/>
          </a:blip>
          <a:srcRect/>
          <a:stretch/>
        </p:blipFill>
        <p:spPr>
          <a:xfrm>
            <a:off x="0" y="1750258"/>
            <a:ext cx="3657600" cy="3657600"/>
          </a:xfrm>
          <a:prstGeom prst="rect">
            <a:avLst/>
          </a:prstGeom>
          <a:noFill/>
          <a:ln>
            <a:noFill/>
          </a:ln>
        </p:spPr>
      </p:pic>
      <p:sp>
        <p:nvSpPr>
          <p:cNvPr id="147" name="Google Shape;147;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a:ln>
                  <a:noFill/>
                </a:ln>
                <a:solidFill>
                  <a:srgbClr val="888888"/>
                </a:solidFill>
                <a:effectLst/>
                <a:uLnTx/>
                <a:uFillTx/>
                <a:latin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30</a:t>
            </a:fld>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10"/>
          <p:cNvSpPr txBox="1">
            <a:spLocks noGrp="1"/>
          </p:cNvSpPr>
          <p:nvPr>
            <p:ph type="title"/>
          </p:nvPr>
        </p:nvSpPr>
        <p:spPr>
          <a:xfrm>
            <a:off x="838200" y="424695"/>
            <a:ext cx="10515600"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2800"/>
              <a:buFont typeface="Arial"/>
              <a:buNone/>
            </a:pPr>
            <a:r>
              <a:rPr lang="en-US" dirty="0"/>
              <a:t>Who can apply for BTA Funding?</a:t>
            </a:r>
            <a:endParaRPr dirty="0"/>
          </a:p>
        </p:txBody>
      </p:sp>
      <p:sp>
        <p:nvSpPr>
          <p:cNvPr id="176" name="Google Shape;176;p10"/>
          <p:cNvSpPr txBox="1">
            <a:spLocks noGrp="1"/>
          </p:cNvSpPr>
          <p:nvPr>
            <p:ph type="body" idx="1"/>
          </p:nvPr>
        </p:nvSpPr>
        <p:spPr>
          <a:xfrm>
            <a:off x="838200" y="1979543"/>
            <a:ext cx="10515600" cy="4741931"/>
          </a:xfrm>
          <a:prstGeom prst="rect">
            <a:avLst/>
          </a:prstGeom>
          <a:noFill/>
          <a:ln>
            <a:noFill/>
          </a:ln>
        </p:spPr>
        <p:txBody>
          <a:bodyPr spcFirstLastPara="1" wrap="square" lIns="91425" tIns="45700" rIns="91425" bIns="45700" anchor="t" anchorCtr="0">
            <a:normAutofit/>
          </a:bodyPr>
          <a:lstStyle/>
          <a:p>
            <a:pPr>
              <a:buSzPts val="2000"/>
            </a:pPr>
            <a:r>
              <a:rPr lang="en-US" sz="2200"/>
              <a:t>Federally recognized Tribes and Tribal Entities. </a:t>
            </a:r>
          </a:p>
          <a:p>
            <a:pPr>
              <a:buSzPts val="2000"/>
            </a:pPr>
            <a:r>
              <a:rPr lang="en-US" sz="2200"/>
              <a:t>States or local governments, including any agency, subdivision, instrumentality, or political subdivision thereof.</a:t>
            </a:r>
          </a:p>
          <a:p>
            <a:pPr lvl="0" algn="l">
              <a:lnSpc>
                <a:spcPct val="90000"/>
              </a:lnSpc>
              <a:spcBef>
                <a:spcPts val="1000"/>
              </a:spcBef>
              <a:spcAft>
                <a:spcPts val="0"/>
              </a:spcAft>
              <a:buClr>
                <a:schemeClr val="dk1"/>
              </a:buClr>
              <a:buSzPts val="2000"/>
              <a:buChar char="•"/>
            </a:pPr>
            <a:r>
              <a:rPr lang="en-US" sz="2200"/>
              <a:t>A territory or possession of the United States.</a:t>
            </a:r>
          </a:p>
          <a:p>
            <a:pPr>
              <a:buSzPts val="2000"/>
            </a:pPr>
            <a:r>
              <a:rPr lang="en-US" sz="2200"/>
              <a:t>An institution of higher education (including 1862 Land-Grant Institutions, 1890 Land-Grant Institutions, 1994 Land-Grant Institutions, Hispanic Serving Institutions, and Historically Black Colleges and Universities.</a:t>
            </a:r>
          </a:p>
          <a:p>
            <a:pPr>
              <a:buSzPts val="2000"/>
            </a:pPr>
            <a:r>
              <a:rPr lang="en-US" sz="2200"/>
              <a:t>Non-profit organizations with 501(c)(3) IRS status.</a:t>
            </a:r>
          </a:p>
          <a:p>
            <a:pPr>
              <a:buSzPts val="2000"/>
            </a:pPr>
            <a:r>
              <a:rPr lang="en-US" sz="2200"/>
              <a:t>Cooperatives or mutual organizations.</a:t>
            </a:r>
          </a:p>
          <a:p>
            <a:pPr lvl="0" algn="l">
              <a:lnSpc>
                <a:spcPct val="90000"/>
              </a:lnSpc>
              <a:spcBef>
                <a:spcPts val="1000"/>
              </a:spcBef>
              <a:spcAft>
                <a:spcPts val="0"/>
              </a:spcAft>
              <a:buClr>
                <a:schemeClr val="dk1"/>
              </a:buClr>
              <a:buSzPts val="2000"/>
              <a:buChar char="•"/>
            </a:pPr>
            <a:r>
              <a:rPr lang="en-US" sz="2200"/>
              <a:t>Corporations.</a:t>
            </a:r>
          </a:p>
          <a:p>
            <a:pPr>
              <a:buSzPts val="2000"/>
            </a:pPr>
            <a:r>
              <a:rPr lang="en-US" sz="2200"/>
              <a:t>Limited Liability Companies or Limited Liability Partnerships.</a:t>
            </a:r>
          </a:p>
          <a:p>
            <a:pPr marL="228600" lvl="0" indent="-228600" algn="l">
              <a:lnSpc>
                <a:spcPct val="90000"/>
              </a:lnSpc>
              <a:spcBef>
                <a:spcPts val="0"/>
              </a:spcBef>
              <a:spcAft>
                <a:spcPts val="0"/>
              </a:spcAft>
              <a:buClr>
                <a:schemeClr val="dk1"/>
              </a:buClr>
              <a:buSzPts val="2000"/>
              <a:buChar char="•"/>
            </a:pPr>
            <a:endParaRPr lang="en-US" sz="2000"/>
          </a:p>
        </p:txBody>
      </p:sp>
      <p:sp>
        <p:nvSpPr>
          <p:cNvPr id="177" name="Google Shape;177;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a:ln>
                  <a:noFill/>
                </a:ln>
                <a:solidFill>
                  <a:srgbClr val="888888"/>
                </a:solidFill>
                <a:effectLst/>
                <a:uLnTx/>
                <a:uFillTx/>
                <a:latin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31</a:t>
            </a:fld>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10"/>
          <p:cNvSpPr txBox="1">
            <a:spLocks noGrp="1"/>
          </p:cNvSpPr>
          <p:nvPr>
            <p:ph type="title"/>
          </p:nvPr>
        </p:nvSpPr>
        <p:spPr>
          <a:xfrm>
            <a:off x="838200" y="424695"/>
            <a:ext cx="10515600"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2800"/>
              <a:buFont typeface="Arial"/>
              <a:buNone/>
            </a:pPr>
            <a:r>
              <a:rPr lang="en-US" dirty="0"/>
              <a:t>Funding Vehicle</a:t>
            </a:r>
            <a:endParaRPr dirty="0"/>
          </a:p>
        </p:txBody>
      </p:sp>
      <p:sp>
        <p:nvSpPr>
          <p:cNvPr id="176" name="Google Shape;176;p10"/>
          <p:cNvSpPr txBox="1">
            <a:spLocks noGrp="1"/>
          </p:cNvSpPr>
          <p:nvPr>
            <p:ph type="body" idx="1"/>
          </p:nvPr>
        </p:nvSpPr>
        <p:spPr>
          <a:xfrm>
            <a:off x="838200" y="1979543"/>
            <a:ext cx="10515600" cy="4741931"/>
          </a:xfrm>
          <a:prstGeom prst="rect">
            <a:avLst/>
          </a:prstGeom>
          <a:noFill/>
          <a:ln>
            <a:noFill/>
          </a:ln>
        </p:spPr>
        <p:txBody>
          <a:bodyPr spcFirstLastPara="1" wrap="square" lIns="91425" tIns="45700" rIns="91425" bIns="45700" anchor="t" anchorCtr="0">
            <a:normAutofit/>
          </a:bodyPr>
          <a:lstStyle/>
          <a:p>
            <a:pPr marL="228600" indent="-228600">
              <a:spcBef>
                <a:spcPts val="0"/>
              </a:spcBef>
              <a:buSzPts val="2000"/>
            </a:pPr>
            <a:endParaRPr lang="en-US" sz="2400" b="1"/>
          </a:p>
          <a:p>
            <a:pPr marL="228600" indent="-228600">
              <a:spcBef>
                <a:spcPts val="0"/>
              </a:spcBef>
              <a:buSzPts val="2000"/>
            </a:pPr>
            <a:r>
              <a:rPr lang="en-US" sz="2400" b="1"/>
              <a:t>Cooperative Agreement</a:t>
            </a:r>
            <a:r>
              <a:rPr lang="en-US" sz="2400"/>
              <a:t> is the instrument used to fund the support of RD's goals of increasing rural economic growth. In a cooperative agreement, federal employees participate more closely in project activities, often working side-by-side with the cooperator.</a:t>
            </a:r>
            <a:endParaRPr lang="en-US"/>
          </a:p>
          <a:p>
            <a:pPr>
              <a:buSzPts val="2000"/>
            </a:pPr>
            <a:r>
              <a:rPr lang="en-US" sz="2200"/>
              <a:t>A cooperative agreement differs from a grant in that it allows the awarding agency to be substantially involved in carrying out activities. </a:t>
            </a:r>
          </a:p>
          <a:p>
            <a:pPr marL="228600" indent="-228600">
              <a:spcBef>
                <a:spcPts val="0"/>
              </a:spcBef>
              <a:buSzPts val="2000"/>
            </a:pPr>
            <a:endParaRPr lang="en-US"/>
          </a:p>
        </p:txBody>
      </p:sp>
      <p:sp>
        <p:nvSpPr>
          <p:cNvPr id="177" name="Google Shape;177;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a:ln>
                  <a:noFill/>
                </a:ln>
                <a:solidFill>
                  <a:srgbClr val="888888"/>
                </a:solidFill>
                <a:effectLst/>
                <a:uLnTx/>
                <a:uFillTx/>
                <a:latin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32</a:t>
            </a:fld>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Tree>
    <p:extLst>
      <p:ext uri="{BB962C8B-B14F-4D97-AF65-F5344CB8AC3E}">
        <p14:creationId xmlns:p14="http://schemas.microsoft.com/office/powerpoint/2010/main" val="3989579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12"/>
          <p:cNvSpPr txBox="1">
            <a:spLocks noGrp="1"/>
          </p:cNvSpPr>
          <p:nvPr>
            <p:ph type="title"/>
          </p:nvPr>
        </p:nvSpPr>
        <p:spPr>
          <a:xfrm>
            <a:off x="838200" y="424695"/>
            <a:ext cx="10515600" cy="1325563"/>
          </a:xfrm>
          <a:prstGeom prst="rect">
            <a:avLst/>
          </a:prstGeom>
          <a:noFill/>
          <a:ln>
            <a:noFill/>
          </a:ln>
        </p:spPr>
        <p:txBody>
          <a:bodyPr spcFirstLastPara="1" wrap="square" lIns="91425" tIns="45700" rIns="91425" bIns="45700" anchor="ctr" anchorCtr="0">
            <a:normAutofit/>
          </a:bodyPr>
          <a:lstStyle/>
          <a:p>
            <a:pPr algn="ctr"/>
            <a:r>
              <a:rPr lang="en-US" dirty="0"/>
              <a:t>Funding Vehicle (cont.)</a:t>
            </a:r>
          </a:p>
        </p:txBody>
      </p:sp>
      <p:sp>
        <p:nvSpPr>
          <p:cNvPr id="191" name="Google Shape;191;p12"/>
          <p:cNvSpPr txBox="1">
            <a:spLocks noGrp="1"/>
          </p:cNvSpPr>
          <p:nvPr>
            <p:ph type="body" idx="1"/>
          </p:nvPr>
        </p:nvSpPr>
        <p:spPr>
          <a:xfrm>
            <a:off x="838200" y="1979543"/>
            <a:ext cx="10515600" cy="4741931"/>
          </a:xfrm>
          <a:prstGeom prst="rect">
            <a:avLst/>
          </a:prstGeom>
          <a:noFill/>
          <a:ln>
            <a:noFill/>
          </a:ln>
        </p:spPr>
        <p:txBody>
          <a:bodyPr spcFirstLastPara="1" wrap="square" lIns="91425" tIns="45700" rIns="91425" bIns="45700" anchor="t" anchorCtr="0">
            <a:normAutofit/>
          </a:bodyPr>
          <a:lstStyle/>
          <a:p>
            <a:pPr>
              <a:buSzPts val="2000"/>
            </a:pPr>
            <a:r>
              <a:rPr lang="en-US" sz="2400"/>
              <a:t>The proposed project must include a component that allows for active participation and substantial involvement by RD in the applicant’s project proposal. </a:t>
            </a:r>
            <a:endParaRPr lang="en-US"/>
          </a:p>
          <a:p>
            <a:pPr>
              <a:buSzPts val="2000"/>
            </a:pPr>
            <a:r>
              <a:rPr lang="en-US" sz="2400"/>
              <a:t>Examples of measurable substantial involvement include, but are not limited to the following:</a:t>
            </a:r>
            <a:r>
              <a:rPr lang="en-US"/>
              <a:t> </a:t>
            </a:r>
          </a:p>
          <a:p>
            <a:pPr lvl="1">
              <a:buSzPts val="2000"/>
            </a:pPr>
            <a:r>
              <a:rPr lang="en-US" sz="2200"/>
              <a:t>Joint convenings of community members, partners, and stakeholders</a:t>
            </a:r>
          </a:p>
          <a:p>
            <a:pPr lvl="1">
              <a:buSzPts val="2000"/>
            </a:pPr>
            <a:r>
              <a:rPr lang="en-US" sz="2200"/>
              <a:t>Joint delivery of training for RD programs</a:t>
            </a:r>
            <a:endParaRPr lang="en-US" sz="2200" strike="sngStrike"/>
          </a:p>
          <a:p>
            <a:pPr lvl="1">
              <a:buSzPts val="2000"/>
            </a:pPr>
            <a:r>
              <a:rPr lang="en-US" sz="2200"/>
              <a:t>The development of training sessions and outreach materials</a:t>
            </a:r>
            <a:endParaRPr lang="en-US" sz="2200" u="sng"/>
          </a:p>
          <a:p>
            <a:pPr lvl="1">
              <a:buSzPts val="2000"/>
            </a:pPr>
            <a:r>
              <a:rPr lang="en-US" sz="2200"/>
              <a:t>Joint efforts to form new broadband cooperatives and support existing cooperatives efforts to expand broadband service into rural areas.</a:t>
            </a:r>
          </a:p>
          <a:p>
            <a:pPr>
              <a:buSzPts val="2000"/>
            </a:pPr>
            <a:endParaRPr lang="en-US"/>
          </a:p>
          <a:p>
            <a:pPr marL="228600" lvl="0" indent="-228600" algn="l">
              <a:lnSpc>
                <a:spcPct val="90000"/>
              </a:lnSpc>
              <a:spcBef>
                <a:spcPts val="0"/>
              </a:spcBef>
              <a:spcAft>
                <a:spcPts val="0"/>
              </a:spcAft>
              <a:buClr>
                <a:schemeClr val="dk1"/>
              </a:buClr>
              <a:buSzPts val="2000"/>
              <a:buChar char="•"/>
            </a:pPr>
            <a:endParaRPr/>
          </a:p>
        </p:txBody>
      </p:sp>
      <p:sp>
        <p:nvSpPr>
          <p:cNvPr id="192" name="Google Shape;192;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a:ln>
                  <a:noFill/>
                </a:ln>
                <a:solidFill>
                  <a:srgbClr val="888888"/>
                </a:solidFill>
                <a:effectLst/>
                <a:uLnTx/>
                <a:uFillTx/>
                <a:latin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33</a:t>
            </a:fld>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Tree>
    <p:extLst>
      <p:ext uri="{BB962C8B-B14F-4D97-AF65-F5344CB8AC3E}">
        <p14:creationId xmlns:p14="http://schemas.microsoft.com/office/powerpoint/2010/main" val="5197921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12"/>
          <p:cNvSpPr txBox="1">
            <a:spLocks noGrp="1"/>
          </p:cNvSpPr>
          <p:nvPr>
            <p:ph type="title"/>
          </p:nvPr>
        </p:nvSpPr>
        <p:spPr>
          <a:xfrm>
            <a:off x="838200" y="424695"/>
            <a:ext cx="10515600" cy="1325563"/>
          </a:xfrm>
          <a:prstGeom prst="rect">
            <a:avLst/>
          </a:prstGeom>
          <a:noFill/>
          <a:ln>
            <a:noFill/>
          </a:ln>
        </p:spPr>
        <p:txBody>
          <a:bodyPr spcFirstLastPara="1" wrap="square" lIns="91425" tIns="45700" rIns="91425" bIns="45700" anchor="ctr" anchorCtr="0">
            <a:normAutofit/>
          </a:bodyPr>
          <a:lstStyle/>
          <a:p>
            <a:pPr algn="ctr"/>
            <a:r>
              <a:rPr lang="en-US" dirty="0"/>
              <a:t>Eligible Project Costs</a:t>
            </a:r>
            <a:endParaRPr dirty="0"/>
          </a:p>
        </p:txBody>
      </p:sp>
      <p:sp>
        <p:nvSpPr>
          <p:cNvPr id="191" name="Google Shape;191;p12"/>
          <p:cNvSpPr txBox="1">
            <a:spLocks noGrp="1"/>
          </p:cNvSpPr>
          <p:nvPr>
            <p:ph type="body" idx="1"/>
          </p:nvPr>
        </p:nvSpPr>
        <p:spPr>
          <a:xfrm>
            <a:off x="838200" y="1979543"/>
            <a:ext cx="10515600" cy="4741931"/>
          </a:xfrm>
          <a:prstGeom prst="rect">
            <a:avLst/>
          </a:prstGeom>
          <a:noFill/>
          <a:ln>
            <a:noFill/>
          </a:ln>
        </p:spPr>
        <p:txBody>
          <a:bodyPr spcFirstLastPara="1" wrap="square" lIns="91425" tIns="45700" rIns="91425" bIns="45700" anchor="t" anchorCtr="0">
            <a:normAutofit/>
          </a:bodyPr>
          <a:lstStyle/>
          <a:p>
            <a:pPr>
              <a:buSzPts val="2000"/>
            </a:pPr>
            <a:r>
              <a:rPr lang="en-US" sz="2400"/>
              <a:t>Award funds may be used for the following purposes:</a:t>
            </a:r>
          </a:p>
          <a:p>
            <a:pPr lvl="1">
              <a:buSzPts val="2000"/>
            </a:pPr>
            <a:r>
              <a:rPr lang="en-US" sz="2200"/>
              <a:t>Assist rural communities, cooperatives, consultants and other entities in identifying and planning for delivering broadband service to rural areas</a:t>
            </a:r>
          </a:p>
          <a:p>
            <a:pPr lvl="1">
              <a:buSzPts val="2000"/>
            </a:pPr>
            <a:r>
              <a:rPr lang="en-US" sz="2200"/>
              <a:t>Identify resources to finance broadband facilities from public and private sources</a:t>
            </a:r>
          </a:p>
          <a:p>
            <a:pPr lvl="1">
              <a:buSzPts val="2000"/>
            </a:pPr>
            <a:r>
              <a:rPr lang="en-US" sz="2200"/>
              <a:t>Prepare feasibility studies, financial forecasts, market surveys, environmental studies, and technical design information to support broadband services</a:t>
            </a:r>
          </a:p>
          <a:p>
            <a:pPr lvl="1">
              <a:buSzPts val="2000"/>
            </a:pPr>
            <a:r>
              <a:rPr lang="en-US" sz="2200"/>
              <a:t>Prepare reports and surveys necessary to support the need for broadband services, the price range and to request financial assistance</a:t>
            </a:r>
          </a:p>
          <a:p>
            <a:pPr lvl="1">
              <a:buSzPts val="2000"/>
            </a:pPr>
            <a:r>
              <a:rPr lang="en-US" sz="2200"/>
              <a:t>Analyze and improve operations related to the management of broadband facilities (i.e., implement automation, adopt new software, conduct training, etc.) and to the efficiency of the entity. </a:t>
            </a:r>
            <a:r>
              <a:rPr lang="en-US" sz="1800"/>
              <a:t> </a:t>
            </a:r>
            <a:r>
              <a:rPr lang="en-US"/>
              <a:t> </a:t>
            </a:r>
          </a:p>
          <a:p>
            <a:pPr marL="228600" indent="-228600">
              <a:spcBef>
                <a:spcPts val="0"/>
              </a:spcBef>
              <a:buSzPts val="2000"/>
            </a:pPr>
            <a:endParaRPr lang="en-US"/>
          </a:p>
        </p:txBody>
      </p:sp>
      <p:sp>
        <p:nvSpPr>
          <p:cNvPr id="192" name="Google Shape;192;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a:ln>
                  <a:noFill/>
                </a:ln>
                <a:solidFill>
                  <a:srgbClr val="888888"/>
                </a:solidFill>
                <a:effectLst/>
                <a:uLnTx/>
                <a:uFillTx/>
                <a:latin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34</a:t>
            </a:fld>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Tree>
    <p:extLst>
      <p:ext uri="{BB962C8B-B14F-4D97-AF65-F5344CB8AC3E}">
        <p14:creationId xmlns:p14="http://schemas.microsoft.com/office/powerpoint/2010/main" val="20506576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12"/>
          <p:cNvSpPr txBox="1">
            <a:spLocks noGrp="1"/>
          </p:cNvSpPr>
          <p:nvPr>
            <p:ph type="title"/>
          </p:nvPr>
        </p:nvSpPr>
        <p:spPr>
          <a:xfrm>
            <a:off x="838200" y="424695"/>
            <a:ext cx="10515600"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2800"/>
              <a:buFont typeface="Arial"/>
              <a:buNone/>
            </a:pPr>
            <a:r>
              <a:rPr lang="en-US" dirty="0"/>
              <a:t>Ineligible Project Costs</a:t>
            </a:r>
            <a:endParaRPr dirty="0"/>
          </a:p>
        </p:txBody>
      </p:sp>
      <p:sp>
        <p:nvSpPr>
          <p:cNvPr id="191" name="Google Shape;191;p12"/>
          <p:cNvSpPr txBox="1">
            <a:spLocks noGrp="1"/>
          </p:cNvSpPr>
          <p:nvPr>
            <p:ph type="body" idx="1"/>
          </p:nvPr>
        </p:nvSpPr>
        <p:spPr>
          <a:xfrm>
            <a:off x="838200" y="1979543"/>
            <a:ext cx="10515600" cy="4741931"/>
          </a:xfrm>
          <a:prstGeom prst="rect">
            <a:avLst/>
          </a:prstGeom>
          <a:noFill/>
          <a:ln>
            <a:noFill/>
          </a:ln>
        </p:spPr>
        <p:txBody>
          <a:bodyPr spcFirstLastPara="1" wrap="square" lIns="91425" tIns="45700" rIns="91425" bIns="45700" anchor="t" anchorCtr="0">
            <a:normAutofit fontScale="92500"/>
          </a:bodyPr>
          <a:lstStyle/>
          <a:p>
            <a:pPr marL="228600" indent="-228600">
              <a:spcBef>
                <a:spcPts val="0"/>
              </a:spcBef>
              <a:buSzPts val="2000"/>
            </a:pPr>
            <a:r>
              <a:rPr lang="en-US" sz="2400" dirty="0"/>
              <a:t>Indirect Costs are costs that are not readily identified with a particular grant, contract, project function or activity, but are necessary for the general operation of the organization and the conduct of activities it performs</a:t>
            </a:r>
          </a:p>
          <a:p>
            <a:pPr marL="685800" lvl="1" indent="-228600">
              <a:spcBef>
                <a:spcPts val="0"/>
              </a:spcBef>
              <a:buSzPts val="2000"/>
            </a:pPr>
            <a:r>
              <a:rPr lang="en-US" sz="2200" dirty="0"/>
              <a:t>Construction in any form</a:t>
            </a:r>
          </a:p>
          <a:p>
            <a:pPr marL="685800" lvl="1" indent="-228600">
              <a:spcBef>
                <a:spcPts val="0"/>
              </a:spcBef>
              <a:buSzPts val="2000"/>
            </a:pPr>
            <a:r>
              <a:rPr lang="en-US" sz="2200" dirty="0"/>
              <a:t>Activities supporting communities with existing broadband access.</a:t>
            </a:r>
          </a:p>
          <a:p>
            <a:pPr marL="685800" lvl="1" indent="-228600">
              <a:spcBef>
                <a:spcPts val="0"/>
              </a:spcBef>
              <a:buSzPts val="2000"/>
            </a:pPr>
            <a:r>
              <a:rPr lang="en-US" sz="2200" dirty="0"/>
              <a:t>Duplicative project costs funded by another award</a:t>
            </a:r>
          </a:p>
          <a:p>
            <a:pPr marL="685800" lvl="1" indent="-228600">
              <a:spcBef>
                <a:spcPts val="0"/>
              </a:spcBef>
              <a:buSzPts val="2000"/>
            </a:pPr>
            <a:r>
              <a:rPr lang="en-US" sz="2200" dirty="0"/>
              <a:t>Indirect costs</a:t>
            </a:r>
          </a:p>
          <a:p>
            <a:pPr marL="685800" lvl="1" indent="-228600">
              <a:spcBef>
                <a:spcPts val="0"/>
              </a:spcBef>
              <a:buSzPts val="2000"/>
            </a:pPr>
            <a:r>
              <a:rPr lang="en-US" sz="2200" dirty="0"/>
              <a:t>Costs identified as unallowable by 2 CFR parts 200 or 400</a:t>
            </a:r>
          </a:p>
          <a:p>
            <a:pPr>
              <a:buSzPts val="2000"/>
            </a:pPr>
            <a:r>
              <a:rPr lang="en-US" sz="2200" dirty="0"/>
              <a:t>A certification from the appropriate tribal official is required if a project is being proposed by a non-Tribal applicant over or on Tribal Lands. </a:t>
            </a:r>
          </a:p>
          <a:p>
            <a:pPr lvl="1" indent="-285750">
              <a:buSzPts val="2000"/>
            </a:pPr>
            <a:r>
              <a:rPr lang="en-US" sz="2200" dirty="0"/>
              <a:t>The appropriate certification is a Tribal Government Resolution of Consent. </a:t>
            </a:r>
          </a:p>
          <a:p>
            <a:pPr lvl="1" indent="-285750">
              <a:buSzPts val="2000"/>
            </a:pPr>
            <a:r>
              <a:rPr lang="en-US" sz="2200" dirty="0"/>
              <a:t>The appropriate tribal official is the Tribal Council of the Tribal Government with jurisdiction over the Tribal Lands at issue. </a:t>
            </a:r>
          </a:p>
          <a:p>
            <a:pPr lvl="1" indent="-285750">
              <a:buSzPts val="2000"/>
            </a:pPr>
            <a:r>
              <a:rPr lang="en-US" sz="2200" dirty="0"/>
              <a:t>Any non-Tribal applicant that fails to provide a certification to administer a project on Tribal Lands will not be considered for funding.</a:t>
            </a:r>
            <a:endParaRPr lang="en-US" dirty="0"/>
          </a:p>
          <a:p>
            <a:pPr marL="685800" lvl="1" indent="-228600">
              <a:spcBef>
                <a:spcPts val="0"/>
              </a:spcBef>
              <a:buSzPts val="2000"/>
            </a:pPr>
            <a:endParaRPr lang="en-US" sz="2200" dirty="0"/>
          </a:p>
        </p:txBody>
      </p:sp>
      <p:sp>
        <p:nvSpPr>
          <p:cNvPr id="192" name="Google Shape;192;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a:ln>
                  <a:noFill/>
                </a:ln>
                <a:solidFill>
                  <a:srgbClr val="888888"/>
                </a:solidFill>
                <a:effectLst/>
                <a:uLnTx/>
                <a:uFillTx/>
                <a:latin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35</a:t>
            </a:fld>
            <a:endParaRPr kumimoji="0" sz="1200" b="0" i="0" u="none" strike="noStrike" kern="0" cap="none" spc="0" normalizeH="0" baseline="0" noProof="0">
              <a:ln>
                <a:noFill/>
              </a:ln>
              <a:solidFill>
                <a:srgbClr val="888888"/>
              </a:solidFill>
              <a:effectLst/>
              <a:uLnTx/>
              <a:uFillTx/>
              <a:latin typeface="Calibri"/>
              <a:cs typeface="Calibri"/>
              <a:sym typeface="Calibri"/>
            </a:endParaRPr>
          </a:p>
        </p:txBody>
      </p:sp>
    </p:spTree>
    <p:extLst>
      <p:ext uri="{BB962C8B-B14F-4D97-AF65-F5344CB8AC3E}">
        <p14:creationId xmlns:p14="http://schemas.microsoft.com/office/powerpoint/2010/main" val="21332906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2C993D-BBDA-580C-D96D-39DF998538D2}"/>
              </a:ext>
            </a:extLst>
          </p:cNvPr>
          <p:cNvSpPr>
            <a:spLocks noGrp="1"/>
          </p:cNvSpPr>
          <p:nvPr>
            <p:ph type="title"/>
          </p:nvPr>
        </p:nvSpPr>
        <p:spPr/>
        <p:txBody>
          <a:bodyPr/>
          <a:lstStyle/>
          <a:p>
            <a:pPr algn="ctr"/>
            <a:r>
              <a:rPr lang="en-US" dirty="0"/>
              <a:t>Funding Categories</a:t>
            </a:r>
          </a:p>
        </p:txBody>
      </p:sp>
      <p:sp>
        <p:nvSpPr>
          <p:cNvPr id="3" name="Text Placeholder 2">
            <a:extLst>
              <a:ext uri="{FF2B5EF4-FFF2-40B4-BE49-F238E27FC236}">
                <a16:creationId xmlns:a16="http://schemas.microsoft.com/office/drawing/2014/main" id="{BBD2840D-B9BA-E4B8-48A6-A4BA21927682}"/>
              </a:ext>
            </a:extLst>
          </p:cNvPr>
          <p:cNvSpPr>
            <a:spLocks noGrp="1"/>
          </p:cNvSpPr>
          <p:nvPr>
            <p:ph type="body" idx="1"/>
          </p:nvPr>
        </p:nvSpPr>
        <p:spPr/>
        <p:txBody>
          <a:bodyPr spcFirstLastPara="1" wrap="square" lIns="91425" tIns="45700" rIns="91425" bIns="45700" anchor="t" anchorCtr="0">
            <a:noAutofit/>
          </a:bodyPr>
          <a:lstStyle/>
          <a:p>
            <a:r>
              <a:rPr lang="en-US" sz="2400"/>
              <a:t>Applicants may only apply for </a:t>
            </a:r>
            <a:r>
              <a:rPr lang="en-US" sz="2400" b="1" u="sng"/>
              <a:t>one</a:t>
            </a:r>
            <a:r>
              <a:rPr lang="en-US" sz="2400" b="1"/>
              <a:t> </a:t>
            </a:r>
            <a:r>
              <a:rPr lang="en-US" sz="2400"/>
              <a:t>type of funding. </a:t>
            </a:r>
          </a:p>
          <a:p>
            <a:r>
              <a:rPr lang="en-US" sz="2400"/>
              <a:t>Up to $20 million will be available under this Funding Opportunity Announcement</a:t>
            </a:r>
          </a:p>
          <a:p>
            <a:pPr lvl="1" indent="-285750"/>
            <a:r>
              <a:rPr lang="en-US" sz="1900" b="1"/>
              <a:t>Technical Assistance Providers</a:t>
            </a:r>
            <a:r>
              <a:rPr lang="en-US" sz="1900"/>
              <a:t>. Up to $7.5 million is available. The minimum award amount is $50,000 and the maximum award amount is $1,000,000. Entities submitting an application under this funding category must propose to deliver broadband technical assistance that will benefit rural communities. </a:t>
            </a:r>
          </a:p>
          <a:p>
            <a:pPr lvl="1" indent="-285750"/>
            <a:r>
              <a:rPr lang="en-US" sz="1900" b="1"/>
              <a:t>Technical Assistance Recipients</a:t>
            </a:r>
            <a:r>
              <a:rPr lang="en-US" sz="1900"/>
              <a:t>. Up to $7.5 million is available. The minimum award amount is $50,000 and the maximum award amount is $250,000. Entities submitting an application under this funding category must be beneficiaries of broadband technical assistance.</a:t>
            </a:r>
            <a:endParaRPr lang="en-US" sz="1900" strike="sngStrike"/>
          </a:p>
          <a:p>
            <a:pPr lvl="1" indent="-285750"/>
            <a:r>
              <a:rPr lang="en-US" sz="1900" b="1"/>
              <a:t>Projects Supporting Cooperatives</a:t>
            </a:r>
            <a:r>
              <a:rPr lang="en-US" sz="1900"/>
              <a:t>. Up to $5 million is available. The minimum award amount is $50,000 and the maximum award amount is $1,000,000.  Entities submitting an application under this funding category must propose a project that supports the establishment or growth of broadband cooperatives that will benefit rural communities.</a:t>
            </a:r>
            <a:endParaRPr lang="en-US" sz="1900" i="1"/>
          </a:p>
          <a:p>
            <a:endParaRPr lang="en-US"/>
          </a:p>
        </p:txBody>
      </p:sp>
      <p:sp>
        <p:nvSpPr>
          <p:cNvPr id="4" name="Slide Number Placeholder 3">
            <a:extLst>
              <a:ext uri="{FF2B5EF4-FFF2-40B4-BE49-F238E27FC236}">
                <a16:creationId xmlns:a16="http://schemas.microsoft.com/office/drawing/2014/main" id="{6EE9A25C-A346-F03A-67B5-0ED609764F96}"/>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a:ln>
                  <a:noFill/>
                </a:ln>
                <a:solidFill>
                  <a:srgbClr val="888888"/>
                </a:solidFill>
                <a:effectLst/>
                <a:uLnTx/>
                <a:uFillTx/>
                <a:latin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36</a:t>
            </a:fld>
            <a:endParaRPr kumimoji="0" lang="en-US" sz="1200" b="0" i="0" u="none" strike="noStrike" kern="0" cap="none" spc="0" normalizeH="0" baseline="0" noProof="0">
              <a:ln>
                <a:noFill/>
              </a:ln>
              <a:solidFill>
                <a:srgbClr val="888888"/>
              </a:solidFill>
              <a:effectLst/>
              <a:uLnTx/>
              <a:uFillTx/>
              <a:latin typeface="Calibri"/>
              <a:cs typeface="Calibri"/>
              <a:sym typeface="Calibri"/>
            </a:endParaRPr>
          </a:p>
        </p:txBody>
      </p:sp>
    </p:spTree>
    <p:extLst>
      <p:ext uri="{BB962C8B-B14F-4D97-AF65-F5344CB8AC3E}">
        <p14:creationId xmlns:p14="http://schemas.microsoft.com/office/powerpoint/2010/main" val="280984309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889596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3"/>
          <p:cNvSpPr txBox="1">
            <a:spLocks/>
          </p:cNvSpPr>
          <p:nvPr/>
        </p:nvSpPr>
        <p:spPr>
          <a:xfrm>
            <a:off x="571500" y="3416843"/>
            <a:ext cx="11372818" cy="2568801"/>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4400" b="1"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spcBef>
                <a:spcPts val="0"/>
              </a:spcBef>
            </a:pPr>
            <a:endParaRPr lang="en-US" sz="2400" u="sng" dirty="0">
              <a:latin typeface="Times New Roman" panose="02020603050405020304" pitchFamily="18" charset="0"/>
              <a:cs typeface="Times New Roman" panose="02020603050405020304" pitchFamily="18" charset="0"/>
            </a:endParaRPr>
          </a:p>
        </p:txBody>
      </p:sp>
      <p:sp>
        <p:nvSpPr>
          <p:cNvPr id="5" name="Title 4">
            <a:extLst>
              <a:ext uri="{FF2B5EF4-FFF2-40B4-BE49-F238E27FC236}">
                <a16:creationId xmlns:a16="http://schemas.microsoft.com/office/drawing/2014/main" id="{495D351C-73C2-49FF-93B4-6F09F92C0B84}"/>
              </a:ext>
            </a:extLst>
          </p:cNvPr>
          <p:cNvSpPr>
            <a:spLocks noGrp="1"/>
          </p:cNvSpPr>
          <p:nvPr>
            <p:ph type="ctrTitle"/>
          </p:nvPr>
        </p:nvSpPr>
        <p:spPr>
          <a:xfrm>
            <a:off x="247682" y="1658915"/>
            <a:ext cx="4445881" cy="2078528"/>
          </a:xfrm>
        </p:spPr>
        <p:txBody>
          <a:bodyPr>
            <a:normAutofit/>
          </a:bodyPr>
          <a:lstStyle/>
          <a:p>
            <a:pPr>
              <a:spcBef>
                <a:spcPts val="0"/>
              </a:spcBef>
            </a:pPr>
            <a:br>
              <a:rPr lang="en-US" sz="2800" dirty="0">
                <a:latin typeface="Times New Roman" panose="02020603050405020304" pitchFamily="18" charset="0"/>
                <a:cs typeface="Times New Roman" panose="02020603050405020304" pitchFamily="18" charset="0"/>
              </a:rPr>
            </a:br>
            <a:r>
              <a:rPr lang="en-US" sz="2800" dirty="0">
                <a:latin typeface="Times New Roman" panose="02020603050405020304" pitchFamily="18" charset="0"/>
                <a:cs typeface="Times New Roman" panose="02020603050405020304" pitchFamily="18" charset="0"/>
              </a:rPr>
              <a:t>Billy Kinter, General Field Representative  NM</a:t>
            </a:r>
            <a:br>
              <a:rPr lang="en-US" sz="2800" dirty="0">
                <a:latin typeface="Times New Roman" panose="02020603050405020304" pitchFamily="18" charset="0"/>
                <a:cs typeface="Times New Roman" panose="02020603050405020304" pitchFamily="18" charset="0"/>
              </a:rPr>
            </a:br>
            <a:r>
              <a:rPr lang="en-US" sz="2800" dirty="0">
                <a:latin typeface="Times New Roman" panose="02020603050405020304" pitchFamily="18" charset="0"/>
                <a:cs typeface="Times New Roman" panose="02020603050405020304" pitchFamily="18" charset="0"/>
              </a:rPr>
              <a:t>billy.kinter@usda.gov</a:t>
            </a:r>
            <a:br>
              <a:rPr lang="en-US" sz="2800" dirty="0">
                <a:latin typeface="Times New Roman" panose="02020603050405020304" pitchFamily="18" charset="0"/>
                <a:cs typeface="Times New Roman" panose="02020603050405020304" pitchFamily="18" charset="0"/>
              </a:rPr>
            </a:br>
            <a:r>
              <a:rPr lang="en-US" sz="2800" dirty="0">
                <a:latin typeface="Times New Roman" panose="02020603050405020304" pitchFamily="18" charset="0"/>
                <a:cs typeface="Times New Roman" panose="02020603050405020304" pitchFamily="18" charset="0"/>
              </a:rPr>
              <a:t>Office: 505-239-2986</a:t>
            </a:r>
            <a:endParaRPr lang="en-US" sz="2800" dirty="0"/>
          </a:p>
        </p:txBody>
      </p:sp>
      <p:sp>
        <p:nvSpPr>
          <p:cNvPr id="6" name="Subtitle 5">
            <a:extLst>
              <a:ext uri="{FF2B5EF4-FFF2-40B4-BE49-F238E27FC236}">
                <a16:creationId xmlns:a16="http://schemas.microsoft.com/office/drawing/2014/main" id="{04CD7356-2E99-44E1-93FF-43B628CB6E41}"/>
              </a:ext>
            </a:extLst>
          </p:cNvPr>
          <p:cNvSpPr>
            <a:spLocks noGrp="1"/>
          </p:cNvSpPr>
          <p:nvPr>
            <p:ph type="subTitle" idx="1"/>
          </p:nvPr>
        </p:nvSpPr>
        <p:spPr>
          <a:xfrm>
            <a:off x="171451" y="4159821"/>
            <a:ext cx="4629150" cy="1825823"/>
          </a:xfrm>
        </p:spPr>
        <p:txBody>
          <a:bodyPr>
            <a:normAutofit/>
          </a:bodyPr>
          <a:lstStyle/>
          <a:p>
            <a:pPr>
              <a:lnSpc>
                <a:spcPct val="100000"/>
              </a:lnSpc>
              <a:spcBef>
                <a:spcPts val="0"/>
              </a:spcBef>
            </a:pPr>
            <a:r>
              <a:rPr lang="en-US" dirty="0">
                <a:latin typeface="Times New Roman" panose="02020603050405020304" pitchFamily="18" charset="0"/>
                <a:cs typeface="Times New Roman" panose="02020603050405020304" pitchFamily="18" charset="0"/>
              </a:rPr>
              <a:t>Rural Development | Rural Utilities Service</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Telecommunications Program </a:t>
            </a:r>
          </a:p>
          <a:p>
            <a:pPr>
              <a:lnSpc>
                <a:spcPct val="100000"/>
              </a:lnSpc>
              <a:spcBef>
                <a:spcPts val="0"/>
              </a:spcBef>
            </a:pPr>
            <a:r>
              <a:rPr lang="en-US" dirty="0">
                <a:latin typeface="Times New Roman" panose="02020603050405020304" pitchFamily="18" charset="0"/>
                <a:cs typeface="Times New Roman" panose="02020603050405020304" pitchFamily="18" charset="0"/>
              </a:rPr>
              <a:t>U.S. Department of Agriculture </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1400 Independence Ave., S.W.</a:t>
            </a:r>
          </a:p>
          <a:p>
            <a:pPr>
              <a:lnSpc>
                <a:spcPct val="100000"/>
              </a:lnSpc>
              <a:spcBef>
                <a:spcPts val="0"/>
              </a:spcBef>
            </a:pPr>
            <a:r>
              <a:rPr lang="en-US" dirty="0">
                <a:latin typeface="Times New Roman" panose="02020603050405020304" pitchFamily="18" charset="0"/>
                <a:cs typeface="Times New Roman" panose="02020603050405020304" pitchFamily="18" charset="0"/>
              </a:rPr>
              <a:t> Washington, D.C. 20250</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www.rd.usda.gov</a:t>
            </a:r>
            <a:endParaRPr lang="en-US" dirty="0"/>
          </a:p>
        </p:txBody>
      </p:sp>
    </p:spTree>
    <p:extLst>
      <p:ext uri="{BB962C8B-B14F-4D97-AF65-F5344CB8AC3E}">
        <p14:creationId xmlns:p14="http://schemas.microsoft.com/office/powerpoint/2010/main" val="312987571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USDA Rural Development U.S. Department of Agriculture 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05275" y="3038475"/>
            <a:ext cx="4171950" cy="819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idx="4294967295"/>
          </p:nvPr>
        </p:nvSpPr>
        <p:spPr/>
        <p:txBody>
          <a:bodyPr/>
          <a:lstStyle/>
          <a:p>
            <a:r>
              <a:rPr lang="en-US" dirty="0">
                <a:solidFill>
                  <a:srgbClr val="16254C"/>
                </a:solidFill>
              </a:rPr>
              <a:t>End Slide </a:t>
            </a:r>
          </a:p>
        </p:txBody>
      </p:sp>
    </p:spTree>
    <p:extLst>
      <p:ext uri="{BB962C8B-B14F-4D97-AF65-F5344CB8AC3E}">
        <p14:creationId xmlns:p14="http://schemas.microsoft.com/office/powerpoint/2010/main" val="1888243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0709FE1-37CC-4712-A0B5-85CA0C1F06BE}"/>
              </a:ext>
            </a:extLst>
          </p:cNvPr>
          <p:cNvSpPr>
            <a:spLocks noGrp="1"/>
          </p:cNvSpPr>
          <p:nvPr>
            <p:ph type="title"/>
          </p:nvPr>
        </p:nvSpPr>
        <p:spPr/>
        <p:txBody>
          <a:bodyPr/>
          <a:lstStyle/>
          <a:p>
            <a:pPr algn="ctr"/>
            <a:r>
              <a:rPr lang="en-US" dirty="0"/>
              <a:t>Rural Development Background</a:t>
            </a:r>
            <a:br>
              <a:rPr lang="en-US" dirty="0"/>
            </a:br>
            <a:endParaRPr lang="en-US" dirty="0"/>
          </a:p>
        </p:txBody>
      </p:sp>
      <p:sp>
        <p:nvSpPr>
          <p:cNvPr id="5" name="Content Placeholder 4">
            <a:extLst>
              <a:ext uri="{FF2B5EF4-FFF2-40B4-BE49-F238E27FC236}">
                <a16:creationId xmlns:a16="http://schemas.microsoft.com/office/drawing/2014/main" id="{B90F3269-7730-4970-848A-D4CE3E7F14F6}"/>
              </a:ext>
            </a:extLst>
          </p:cNvPr>
          <p:cNvSpPr>
            <a:spLocks noGrp="1"/>
          </p:cNvSpPr>
          <p:nvPr>
            <p:ph idx="1"/>
          </p:nvPr>
        </p:nvSpPr>
        <p:spPr/>
        <p:txBody>
          <a:bodyPr>
            <a:normAutofit fontScale="92500"/>
          </a:bodyPr>
          <a:lstStyle/>
          <a:p>
            <a:pPr marL="342900" indent="-342900">
              <a:spcBef>
                <a:spcPct val="20000"/>
              </a:spcBef>
              <a:buFont typeface="Arial" charset="0"/>
              <a:buNone/>
            </a:pPr>
            <a:r>
              <a:rPr lang="en-US" sz="2400" dirty="0">
                <a:solidFill>
                  <a:srgbClr val="003142"/>
                </a:solidFill>
                <a:ea typeface="ITC Franklin Gothic Demi"/>
                <a:cs typeface="ITC Franklin Gothic Demi"/>
              </a:rPr>
              <a:t>Rural Development includes 3 agencies with unique programs and objectives:</a:t>
            </a:r>
          </a:p>
          <a:p>
            <a:pPr marL="800100" lvl="1" indent="-342900">
              <a:lnSpc>
                <a:spcPct val="150000"/>
              </a:lnSpc>
              <a:spcBef>
                <a:spcPct val="20000"/>
              </a:spcBef>
              <a:buClr>
                <a:srgbClr val="456F61"/>
              </a:buClr>
              <a:buFont typeface="Arial" charset="0"/>
              <a:buChar char="•"/>
            </a:pPr>
            <a:r>
              <a:rPr lang="en-US" sz="2400" b="1" dirty="0">
                <a:solidFill>
                  <a:srgbClr val="70AD47">
                    <a:lumMod val="50000"/>
                  </a:srgbClr>
                </a:solidFill>
                <a:ea typeface="ITC Franklin Gothic Book"/>
                <a:cs typeface="ITC Franklin Gothic Book"/>
              </a:rPr>
              <a:t>Rural Utilities Service (RUS)</a:t>
            </a:r>
          </a:p>
          <a:p>
            <a:pPr marL="800100" lvl="1" indent="-342900">
              <a:lnSpc>
                <a:spcPct val="150000"/>
              </a:lnSpc>
              <a:spcBef>
                <a:spcPct val="20000"/>
              </a:spcBef>
              <a:buClr>
                <a:srgbClr val="456F61"/>
              </a:buClr>
              <a:buFont typeface="Arial" charset="0"/>
              <a:buChar char="•"/>
            </a:pPr>
            <a:r>
              <a:rPr lang="en-US" sz="2400" dirty="0">
                <a:solidFill>
                  <a:srgbClr val="6C6C6C"/>
                </a:solidFill>
                <a:ea typeface="ITC Franklin Gothic Book"/>
                <a:cs typeface="ITC Franklin Gothic Book"/>
              </a:rPr>
              <a:t>Rural Housing Service (RHS) </a:t>
            </a:r>
          </a:p>
          <a:p>
            <a:pPr marL="800100" lvl="1" indent="-342900">
              <a:lnSpc>
                <a:spcPct val="150000"/>
              </a:lnSpc>
              <a:spcBef>
                <a:spcPct val="20000"/>
              </a:spcBef>
              <a:buClr>
                <a:srgbClr val="456F61"/>
              </a:buClr>
              <a:buFont typeface="Arial" charset="0"/>
              <a:buChar char="•"/>
            </a:pPr>
            <a:r>
              <a:rPr lang="en-US" sz="2400" dirty="0">
                <a:solidFill>
                  <a:srgbClr val="6C6C6C"/>
                </a:solidFill>
                <a:ea typeface="ITC Franklin Gothic Book"/>
                <a:cs typeface="ITC Franklin Gothic Book"/>
              </a:rPr>
              <a:t>Rural Business-Cooperative Service (RBS)</a:t>
            </a:r>
          </a:p>
          <a:p>
            <a:pPr>
              <a:lnSpc>
                <a:spcPct val="150000"/>
              </a:lnSpc>
              <a:spcBef>
                <a:spcPct val="20000"/>
              </a:spcBef>
              <a:buClr>
                <a:srgbClr val="456F61"/>
              </a:buClr>
            </a:pPr>
            <a:r>
              <a:rPr lang="en-US" sz="2400" dirty="0">
                <a:solidFill>
                  <a:srgbClr val="003142"/>
                </a:solidFill>
                <a:ea typeface="ITC Franklin Gothic Demi"/>
                <a:cs typeface="ITC Franklin Gothic Demi"/>
              </a:rPr>
              <a:t>Across the three agencies, Rural Development administers over 40 programs.</a:t>
            </a:r>
            <a:endParaRPr lang="en-US" sz="2400" dirty="0">
              <a:solidFill>
                <a:srgbClr val="6C6C6C"/>
              </a:solidFill>
              <a:ea typeface="ITC Franklin Gothic Book"/>
              <a:cs typeface="ITC Franklin Gothic Book"/>
            </a:endParaRPr>
          </a:p>
          <a:p>
            <a:pPr marL="800100" lvl="1" indent="-342900">
              <a:lnSpc>
                <a:spcPct val="150000"/>
              </a:lnSpc>
              <a:spcBef>
                <a:spcPct val="20000"/>
              </a:spcBef>
              <a:buClr>
                <a:srgbClr val="456F61"/>
              </a:buClr>
              <a:buFont typeface="Arial" charset="0"/>
              <a:buChar char="•"/>
            </a:pPr>
            <a:r>
              <a:rPr lang="en-US" sz="2400" dirty="0">
                <a:solidFill>
                  <a:srgbClr val="6C6C6C"/>
                </a:solidFill>
                <a:ea typeface="ITC Franklin Gothic Book"/>
                <a:cs typeface="ITC Franklin Gothic Book"/>
              </a:rPr>
              <a:t>RUS Electric &amp; </a:t>
            </a:r>
            <a:r>
              <a:rPr lang="en-US" sz="2400" b="1" dirty="0">
                <a:solidFill>
                  <a:srgbClr val="70AD47">
                    <a:lumMod val="50000"/>
                  </a:srgbClr>
                </a:solidFill>
                <a:ea typeface="ITC Franklin Gothic Book"/>
                <a:cs typeface="ITC Franklin Gothic Book"/>
              </a:rPr>
              <a:t>Telecommunications</a:t>
            </a:r>
            <a:r>
              <a:rPr lang="en-US" sz="2400" dirty="0">
                <a:solidFill>
                  <a:srgbClr val="70AD47">
                    <a:lumMod val="50000"/>
                  </a:srgbClr>
                </a:solidFill>
                <a:ea typeface="ITC Franklin Gothic Book"/>
                <a:cs typeface="ITC Franklin Gothic Book"/>
              </a:rPr>
              <a:t> </a:t>
            </a:r>
            <a:r>
              <a:rPr lang="en-US" sz="2400" dirty="0">
                <a:solidFill>
                  <a:srgbClr val="6C6C6C"/>
                </a:solidFill>
                <a:ea typeface="ITC Franklin Gothic Book"/>
                <a:cs typeface="ITC Franklin Gothic Book"/>
              </a:rPr>
              <a:t>programs are administered by National Office</a:t>
            </a:r>
          </a:p>
          <a:p>
            <a:pPr marL="800100" lvl="1" indent="-342900">
              <a:lnSpc>
                <a:spcPct val="150000"/>
              </a:lnSpc>
              <a:spcBef>
                <a:spcPct val="20000"/>
              </a:spcBef>
              <a:buClr>
                <a:srgbClr val="456F61"/>
              </a:buClr>
              <a:buFont typeface="Arial" charset="0"/>
              <a:buChar char="•"/>
            </a:pPr>
            <a:r>
              <a:rPr lang="en-US" sz="2400" dirty="0">
                <a:solidFill>
                  <a:srgbClr val="6C6C6C"/>
                </a:solidFill>
                <a:ea typeface="ITC Franklin Gothic Book"/>
                <a:cs typeface="ITC Franklin Gothic Book"/>
              </a:rPr>
              <a:t>RHS and RBS programs are administered by State &amp; National Offices</a:t>
            </a:r>
          </a:p>
          <a:p>
            <a:pPr marL="0" indent="0">
              <a:buNone/>
            </a:pPr>
            <a:endParaRPr lang="en-US" dirty="0"/>
          </a:p>
        </p:txBody>
      </p:sp>
    </p:spTree>
    <p:extLst>
      <p:ext uri="{BB962C8B-B14F-4D97-AF65-F5344CB8AC3E}">
        <p14:creationId xmlns:p14="http://schemas.microsoft.com/office/powerpoint/2010/main" val="9897510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nvGraphicFramePr>
        <p:xfrm>
          <a:off x="375294" y="1938474"/>
          <a:ext cx="11445231" cy="4395471"/>
        </p:xfrm>
        <a:graphic>
          <a:graphicData uri="http://schemas.openxmlformats.org/drawingml/2006/table">
            <a:tbl>
              <a:tblPr firstRow="1" bandRow="1">
                <a:tableStyleId>{74C1A8A3-306A-4EB7-A6B1-4F7E0EB9C5D6}</a:tableStyleId>
              </a:tblPr>
              <a:tblGrid>
                <a:gridCol w="1658761">
                  <a:extLst>
                    <a:ext uri="{9D8B030D-6E8A-4147-A177-3AD203B41FA5}">
                      <a16:colId xmlns:a16="http://schemas.microsoft.com/office/drawing/2014/main" val="20000"/>
                    </a:ext>
                  </a:extLst>
                </a:gridCol>
                <a:gridCol w="9786470">
                  <a:extLst>
                    <a:ext uri="{9D8B030D-6E8A-4147-A177-3AD203B41FA5}">
                      <a16:colId xmlns:a16="http://schemas.microsoft.com/office/drawing/2014/main" val="20001"/>
                    </a:ext>
                  </a:extLst>
                </a:gridCol>
              </a:tblGrid>
              <a:tr h="427110">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b="1" dirty="0">
                          <a:solidFill>
                            <a:srgbClr val="003142"/>
                          </a:solidFill>
                        </a:rPr>
                        <a:t>From</a:t>
                      </a:r>
                      <a:r>
                        <a:rPr lang="en-US" sz="2800" b="1" baseline="0" dirty="0">
                          <a:solidFill>
                            <a:srgbClr val="003142"/>
                          </a:solidFill>
                        </a:rPr>
                        <a:t> electricity to broadband…</a:t>
                      </a:r>
                      <a:endParaRPr lang="en-US" sz="2800" b="1" dirty="0">
                        <a:solidFill>
                          <a:srgbClr val="003142"/>
                        </a:solidFill>
                      </a:endParaRPr>
                    </a:p>
                  </a:txBody>
                  <a:tcPr>
                    <a:lnL>
                      <a:noFill/>
                    </a:lnL>
                    <a:lnR>
                      <a:noFill/>
                    </a:lnR>
                    <a:lnT w="254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sz="2000" b="0" dirty="0">
                        <a:solidFill>
                          <a:srgbClr val="003142"/>
                        </a:solidFill>
                      </a:endParaRPr>
                    </a:p>
                  </a:txBody>
                  <a:tcPr/>
                </a:tc>
                <a:extLst>
                  <a:ext uri="{0D108BD9-81ED-4DB2-BD59-A6C34878D82A}">
                    <a16:rowId xmlns:a16="http://schemas.microsoft.com/office/drawing/2014/main" val="10000"/>
                  </a:ext>
                </a:extLst>
              </a:tr>
              <a:tr h="959807">
                <a:tc>
                  <a:txBody>
                    <a:bodyPr/>
                    <a:lstStyle/>
                    <a:p>
                      <a:r>
                        <a:rPr lang="en-US" sz="2400" b="1" dirty="0">
                          <a:solidFill>
                            <a:srgbClr val="003142"/>
                          </a:solidFill>
                        </a:rPr>
                        <a:t>1935</a:t>
                      </a:r>
                    </a:p>
                  </a:txBody>
                  <a:tcP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p>
                      <a:pPr marL="0" indent="0">
                        <a:buFont typeface="Arial" panose="020B0604020202020204" pitchFamily="34" charset="0"/>
                        <a:buNone/>
                      </a:pPr>
                      <a:r>
                        <a:rPr lang="en-US" sz="2400" dirty="0">
                          <a:solidFill>
                            <a:srgbClr val="003142"/>
                          </a:solidFill>
                        </a:rPr>
                        <a:t>Rural Electrification Administration (REA) created and</a:t>
                      </a:r>
                    </a:p>
                    <a:p>
                      <a:pPr marL="0" indent="0">
                        <a:buFont typeface="Arial" panose="020B0604020202020204" pitchFamily="34" charset="0"/>
                        <a:buNone/>
                      </a:pPr>
                      <a:r>
                        <a:rPr lang="en-US" sz="2400" dirty="0">
                          <a:solidFill>
                            <a:srgbClr val="003142"/>
                          </a:solidFill>
                        </a:rPr>
                        <a:t>began providing financing to promote rural electrification</a:t>
                      </a:r>
                      <a:endParaRPr lang="en-US" sz="2400" b="0" dirty="0">
                        <a:solidFill>
                          <a:srgbClr val="003142"/>
                        </a:solidFill>
                      </a:endParaRPr>
                    </a:p>
                  </a:txBody>
                  <a:tcP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714375">
                <a:tc>
                  <a:txBody>
                    <a:bodyPr/>
                    <a:lstStyle/>
                    <a:p>
                      <a:r>
                        <a:rPr lang="en-US" sz="2400" b="1" dirty="0">
                          <a:solidFill>
                            <a:srgbClr val="003142"/>
                          </a:solidFill>
                        </a:rPr>
                        <a:t>1949</a:t>
                      </a:r>
                    </a:p>
                  </a:txBody>
                  <a:tcPr>
                    <a:lnL>
                      <a:noFill/>
                    </a:lnL>
                    <a:lnR>
                      <a:noFill/>
                    </a:lnR>
                    <a:lnT>
                      <a:noFill/>
                    </a:lnT>
                    <a:lnB>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2400" dirty="0">
                          <a:solidFill>
                            <a:srgbClr val="003142"/>
                          </a:solidFill>
                        </a:rPr>
                        <a:t>REA received authority to finance telephone service in rural communities</a:t>
                      </a:r>
                    </a:p>
                  </a:txBody>
                  <a:tcPr>
                    <a:lnL>
                      <a:noFill/>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1014409">
                <a:tc>
                  <a:txBody>
                    <a:bodyPr/>
                    <a:lstStyle/>
                    <a:p>
                      <a:r>
                        <a:rPr lang="en-US" sz="2400" b="1" dirty="0">
                          <a:solidFill>
                            <a:srgbClr val="003142"/>
                          </a:solidFill>
                        </a:rPr>
                        <a:t>1995</a:t>
                      </a:r>
                    </a:p>
                  </a:txBody>
                  <a:tcPr>
                    <a:lnL>
                      <a:noFill/>
                    </a:lnL>
                    <a:lnR>
                      <a:noFill/>
                    </a:lnR>
                    <a:lnT>
                      <a:noFill/>
                    </a:lnT>
                    <a:lnB>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2400" dirty="0">
                          <a:solidFill>
                            <a:srgbClr val="003142"/>
                          </a:solidFill>
                        </a:rPr>
                        <a:t>Evolving</a:t>
                      </a:r>
                      <a:r>
                        <a:rPr lang="en-US" sz="2400" baseline="0" dirty="0">
                          <a:solidFill>
                            <a:srgbClr val="003142"/>
                          </a:solidFill>
                        </a:rPr>
                        <a:t> from the REA, the Rural Utilities Service</a:t>
                      </a:r>
                      <a:r>
                        <a:rPr lang="en-US" sz="2400" dirty="0">
                          <a:solidFill>
                            <a:srgbClr val="003142"/>
                          </a:solidFill>
                        </a:rPr>
                        <a:t> (RUS) required all financed telecommunications networks</a:t>
                      </a:r>
                      <a:r>
                        <a:rPr lang="en-US" sz="2400" baseline="0" dirty="0">
                          <a:solidFill>
                            <a:srgbClr val="003142"/>
                          </a:solidFill>
                        </a:rPr>
                        <a:t> have the capacity to deliver broadband</a:t>
                      </a:r>
                      <a:endParaRPr lang="en-US" sz="2400" dirty="0">
                        <a:solidFill>
                          <a:srgbClr val="003142"/>
                        </a:solidFill>
                      </a:endParaRPr>
                    </a:p>
                  </a:txBody>
                  <a:tcPr>
                    <a:lnL>
                      <a:noFill/>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574545">
                <a:tc>
                  <a:txBody>
                    <a:bodyPr/>
                    <a:lstStyle/>
                    <a:p>
                      <a:r>
                        <a:rPr lang="en-US" sz="2400" b="1" dirty="0">
                          <a:solidFill>
                            <a:srgbClr val="003142"/>
                          </a:solidFill>
                        </a:rPr>
                        <a:t>2010 to present</a:t>
                      </a:r>
                    </a:p>
                  </a:txBody>
                  <a:tcPr>
                    <a:lnL>
                      <a:noFill/>
                    </a:lnL>
                    <a:lnR>
                      <a:noFill/>
                    </a:lnR>
                    <a:lnT>
                      <a:noFill/>
                    </a:lnT>
                    <a:lnB w="25400" cmpd="sng">
                      <a:noFill/>
                    </a:lnB>
                    <a:lnTlToBr w="12700" cmpd="sng">
                      <a:noFill/>
                      <a:prstDash val="solid"/>
                    </a:lnTlToBr>
                    <a:lnBlToTr w="12700" cmpd="sng">
                      <a:noFill/>
                      <a:prstDash val="solid"/>
                    </a:lnBlToTr>
                    <a:noFill/>
                  </a:tcPr>
                </a:tc>
                <a:tc>
                  <a:txBody>
                    <a:bodyPr/>
                    <a:lstStyle/>
                    <a:p>
                      <a:pPr marL="0" indent="0">
                        <a:buFont typeface="Arial" panose="020B0604020202020204" pitchFamily="34" charset="0"/>
                        <a:buNone/>
                      </a:pPr>
                      <a:r>
                        <a:rPr lang="en-US" sz="2400" dirty="0">
                          <a:solidFill>
                            <a:srgbClr val="003142"/>
                          </a:solidFill>
                        </a:rPr>
                        <a:t>RUS has approved over </a:t>
                      </a:r>
                      <a:r>
                        <a:rPr lang="en-US" sz="2400" b="1" dirty="0">
                          <a:solidFill>
                            <a:srgbClr val="003142"/>
                          </a:solidFill>
                        </a:rPr>
                        <a:t>$8 billion </a:t>
                      </a:r>
                      <a:r>
                        <a:rPr lang="en-US" sz="2400" dirty="0">
                          <a:solidFill>
                            <a:srgbClr val="003142"/>
                          </a:solidFill>
                        </a:rPr>
                        <a:t>in loans and grants to build out broadband infrastructure and expand distance learning and telemedicine services in rural areas</a:t>
                      </a:r>
                    </a:p>
                  </a:txBody>
                  <a:tcPr>
                    <a:lnL>
                      <a:noFill/>
                    </a:lnL>
                    <a:lnR>
                      <a:noFill/>
                    </a:lnR>
                    <a:lnT>
                      <a:noFill/>
                    </a:lnT>
                    <a:lnB w="254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bl>
          </a:graphicData>
        </a:graphic>
      </p:graphicFrame>
      <p:sp>
        <p:nvSpPr>
          <p:cNvPr id="2" name="Title 1">
            <a:extLst>
              <a:ext uri="{FF2B5EF4-FFF2-40B4-BE49-F238E27FC236}">
                <a16:creationId xmlns:a16="http://schemas.microsoft.com/office/drawing/2014/main" id="{C40D8521-1430-4B41-8E35-6EAD5188C079}"/>
              </a:ext>
            </a:extLst>
          </p:cNvPr>
          <p:cNvSpPr>
            <a:spLocks noGrp="1"/>
          </p:cNvSpPr>
          <p:nvPr>
            <p:ph type="title"/>
          </p:nvPr>
        </p:nvSpPr>
        <p:spPr/>
        <p:txBody>
          <a:bodyPr/>
          <a:lstStyle/>
          <a:p>
            <a:pPr algn="ctr"/>
            <a:r>
              <a:rPr lang="en-US" dirty="0"/>
              <a:t>RUS Telecommunications Program History</a:t>
            </a:r>
            <a:br>
              <a:rPr lang="en-US" dirty="0"/>
            </a:br>
            <a:endParaRPr lang="en-US" dirty="0"/>
          </a:p>
        </p:txBody>
      </p:sp>
    </p:spTree>
    <p:extLst>
      <p:ext uri="{BB962C8B-B14F-4D97-AF65-F5344CB8AC3E}">
        <p14:creationId xmlns:p14="http://schemas.microsoft.com/office/powerpoint/2010/main" val="14719751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8995D11-1699-4363-B66C-A0B81ACF625F}"/>
              </a:ext>
            </a:extLst>
          </p:cNvPr>
          <p:cNvSpPr>
            <a:spLocks noGrp="1"/>
          </p:cNvSpPr>
          <p:nvPr>
            <p:ph type="title"/>
          </p:nvPr>
        </p:nvSpPr>
        <p:spPr>
          <a:xfrm>
            <a:off x="65315" y="1839361"/>
            <a:ext cx="7063273" cy="2135480"/>
          </a:xfrm>
        </p:spPr>
        <p:txBody>
          <a:bodyPr/>
          <a:lstStyle/>
          <a:p>
            <a:pPr algn="ctr"/>
            <a:r>
              <a:rPr lang="en-US" sz="3600" dirty="0"/>
              <a:t>Telecommunications Infrastructure Loans and Loan Guarantees</a:t>
            </a:r>
            <a:endParaRPr lang="en-US" dirty="0"/>
          </a:p>
        </p:txBody>
      </p:sp>
    </p:spTree>
    <p:extLst>
      <p:ext uri="{BB962C8B-B14F-4D97-AF65-F5344CB8AC3E}">
        <p14:creationId xmlns:p14="http://schemas.microsoft.com/office/powerpoint/2010/main" val="32589318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0709FE1-37CC-4712-A0B5-85CA0C1F06BE}"/>
              </a:ext>
            </a:extLst>
          </p:cNvPr>
          <p:cNvSpPr>
            <a:spLocks noGrp="1"/>
          </p:cNvSpPr>
          <p:nvPr>
            <p:ph type="title"/>
          </p:nvPr>
        </p:nvSpPr>
        <p:spPr/>
        <p:txBody>
          <a:bodyPr/>
          <a:lstStyle/>
          <a:p>
            <a:pPr algn="ctr"/>
            <a:r>
              <a:rPr lang="en-US" sz="2800" dirty="0"/>
              <a:t>Telecommunications Infrastructure Loans and Loan Guarantees</a:t>
            </a:r>
            <a:br>
              <a:rPr lang="en-US" sz="2800" dirty="0"/>
            </a:br>
            <a:br>
              <a:rPr lang="en-US" dirty="0"/>
            </a:br>
            <a:endParaRPr lang="en-US" dirty="0"/>
          </a:p>
        </p:txBody>
      </p:sp>
      <p:sp>
        <p:nvSpPr>
          <p:cNvPr id="5" name="Content Placeholder 4">
            <a:extLst>
              <a:ext uri="{FF2B5EF4-FFF2-40B4-BE49-F238E27FC236}">
                <a16:creationId xmlns:a16="http://schemas.microsoft.com/office/drawing/2014/main" id="{B90F3269-7730-4970-848A-D4CE3E7F14F6}"/>
              </a:ext>
            </a:extLst>
          </p:cNvPr>
          <p:cNvSpPr>
            <a:spLocks noGrp="1"/>
          </p:cNvSpPr>
          <p:nvPr>
            <p:ph idx="1"/>
          </p:nvPr>
        </p:nvSpPr>
        <p:spPr>
          <a:xfrm>
            <a:off x="838200" y="1989068"/>
            <a:ext cx="10515600" cy="4558537"/>
          </a:xfrm>
        </p:spPr>
        <p:txBody>
          <a:bodyPr>
            <a:normAutofit/>
          </a:bodyPr>
          <a:lstStyle/>
          <a:p>
            <a:pPr marL="0" indent="0">
              <a:buNone/>
            </a:pPr>
            <a:r>
              <a:rPr lang="en-US" sz="2400" dirty="0"/>
              <a:t>The loan and loan guarantee program offers financial assistance to eligible service providers that will construct, improve, or expand telecommunication and broadband networks in rural areas.</a:t>
            </a:r>
          </a:p>
          <a:p>
            <a:pPr marL="0" indent="0">
              <a:buNone/>
            </a:pPr>
            <a:endParaRPr lang="en-US" sz="2000" dirty="0"/>
          </a:p>
          <a:p>
            <a:pPr lvl="1">
              <a:buFont typeface="Wingdings" panose="05000000000000000000" pitchFamily="2" charset="2"/>
              <a:buChar char="Ø"/>
            </a:pPr>
            <a:r>
              <a:rPr lang="en-US" sz="2400" dirty="0"/>
              <a:t>Eligible applicants include</a:t>
            </a:r>
            <a:r>
              <a:rPr lang="en-US" sz="1800" dirty="0"/>
              <a:t>:</a:t>
            </a:r>
          </a:p>
          <a:p>
            <a:pPr marL="457200" lvl="1" indent="0">
              <a:buNone/>
            </a:pPr>
            <a:endParaRPr lang="en-US" sz="1800" dirty="0"/>
          </a:p>
          <a:p>
            <a:pPr lvl="2">
              <a:buFont typeface="Wingdings" panose="05000000000000000000" pitchFamily="2" charset="2"/>
              <a:buChar char="ü"/>
            </a:pPr>
            <a:r>
              <a:rPr lang="en-US" sz="2400" dirty="0"/>
              <a:t> Public bodies</a:t>
            </a:r>
          </a:p>
          <a:p>
            <a:pPr lvl="2">
              <a:buFont typeface="Wingdings" panose="05000000000000000000" pitchFamily="2" charset="2"/>
              <a:buChar char="ü"/>
            </a:pPr>
            <a:r>
              <a:rPr lang="en-US" sz="2400" dirty="0"/>
              <a:t> Cooperatives, nonprofits, limited dividend or mutual associations </a:t>
            </a:r>
          </a:p>
          <a:p>
            <a:pPr lvl="2">
              <a:buFont typeface="Wingdings" panose="05000000000000000000" pitchFamily="2" charset="2"/>
              <a:buChar char="ü"/>
            </a:pPr>
            <a:r>
              <a:rPr lang="en-US" sz="2400" dirty="0"/>
              <a:t> State or Local governments</a:t>
            </a:r>
          </a:p>
          <a:p>
            <a:pPr lvl="2">
              <a:buFont typeface="Wingdings" panose="05000000000000000000" pitchFamily="2" charset="2"/>
              <a:buChar char="ü"/>
            </a:pPr>
            <a:r>
              <a:rPr lang="en-US" sz="2400" dirty="0"/>
              <a:t> Federally-recognized Tribes</a:t>
            </a:r>
          </a:p>
        </p:txBody>
      </p:sp>
    </p:spTree>
    <p:extLst>
      <p:ext uri="{BB962C8B-B14F-4D97-AF65-F5344CB8AC3E}">
        <p14:creationId xmlns:p14="http://schemas.microsoft.com/office/powerpoint/2010/main" val="21445541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0709FE1-37CC-4712-A0B5-85CA0C1F06BE}"/>
              </a:ext>
            </a:extLst>
          </p:cNvPr>
          <p:cNvSpPr>
            <a:spLocks noGrp="1"/>
          </p:cNvSpPr>
          <p:nvPr>
            <p:ph type="title"/>
          </p:nvPr>
        </p:nvSpPr>
        <p:spPr/>
        <p:txBody>
          <a:bodyPr/>
          <a:lstStyle/>
          <a:p>
            <a:pPr algn="ctr"/>
            <a:r>
              <a:rPr lang="en-US" sz="2800" dirty="0"/>
              <a:t>Telecommunications Infrastructure Loans and Loan Guarantees</a:t>
            </a:r>
            <a:br>
              <a:rPr lang="en-US" sz="2800" dirty="0"/>
            </a:br>
            <a:br>
              <a:rPr lang="en-US" dirty="0"/>
            </a:br>
            <a:endParaRPr lang="en-US" dirty="0"/>
          </a:p>
        </p:txBody>
      </p:sp>
      <p:sp>
        <p:nvSpPr>
          <p:cNvPr id="5" name="Content Placeholder 4">
            <a:extLst>
              <a:ext uri="{FF2B5EF4-FFF2-40B4-BE49-F238E27FC236}">
                <a16:creationId xmlns:a16="http://schemas.microsoft.com/office/drawing/2014/main" id="{B90F3269-7730-4970-848A-D4CE3E7F14F6}"/>
              </a:ext>
            </a:extLst>
          </p:cNvPr>
          <p:cNvSpPr>
            <a:spLocks noGrp="1"/>
          </p:cNvSpPr>
          <p:nvPr>
            <p:ph idx="1"/>
          </p:nvPr>
        </p:nvSpPr>
        <p:spPr>
          <a:xfrm>
            <a:off x="838200" y="1989068"/>
            <a:ext cx="10515600" cy="4558537"/>
          </a:xfrm>
        </p:spPr>
        <p:txBody>
          <a:bodyPr>
            <a:normAutofit fontScale="92500" lnSpcReduction="20000"/>
          </a:bodyPr>
          <a:lstStyle/>
          <a:p>
            <a:pPr marL="0" indent="0">
              <a:buNone/>
            </a:pPr>
            <a:r>
              <a:rPr lang="en-US" sz="2600" dirty="0"/>
              <a:t>Types of loans available</a:t>
            </a:r>
          </a:p>
          <a:p>
            <a:pPr marL="0" indent="0">
              <a:buNone/>
            </a:pPr>
            <a:endParaRPr lang="en-US" sz="2600" dirty="0"/>
          </a:p>
          <a:p>
            <a:pPr>
              <a:buFont typeface="Wingdings" panose="05000000000000000000" pitchFamily="2" charset="2"/>
              <a:buChar char="Ø"/>
            </a:pPr>
            <a:r>
              <a:rPr lang="en-US" sz="2600" dirty="0"/>
              <a:t>Cost-of-Money Loans are direct loans from USDA Rural Utilities Service </a:t>
            </a:r>
          </a:p>
          <a:p>
            <a:pPr>
              <a:buFont typeface="Wingdings" panose="05000000000000000000" pitchFamily="2" charset="2"/>
              <a:buChar char="Ø"/>
            </a:pPr>
            <a:r>
              <a:rPr lang="en-US" sz="2600" dirty="0"/>
              <a:t>Loan Guarantees through the Federal Financing Bank (FFB) </a:t>
            </a:r>
          </a:p>
          <a:p>
            <a:pPr>
              <a:buFont typeface="Wingdings" panose="05000000000000000000" pitchFamily="2" charset="2"/>
              <a:buChar char="Ø"/>
            </a:pPr>
            <a:r>
              <a:rPr lang="en-US" sz="2600" dirty="0"/>
              <a:t>Hardship Loans are direct loans from USDA Rural Utilities Service</a:t>
            </a:r>
          </a:p>
          <a:p>
            <a:pPr marL="0" indent="0">
              <a:buNone/>
            </a:pPr>
            <a:endParaRPr lang="en-US" sz="2400" dirty="0"/>
          </a:p>
          <a:p>
            <a:pPr marL="114300">
              <a:lnSpc>
                <a:spcPct val="90000"/>
              </a:lnSpc>
              <a:spcBef>
                <a:spcPct val="20000"/>
              </a:spcBef>
            </a:pPr>
            <a:r>
              <a:rPr lang="en-US" sz="2600" dirty="0"/>
              <a:t>Standard Loan Terms include:</a:t>
            </a:r>
          </a:p>
          <a:p>
            <a:pPr marL="800100" lvl="1" indent="-228600">
              <a:lnSpc>
                <a:spcPct val="90000"/>
              </a:lnSpc>
              <a:spcBef>
                <a:spcPct val="20000"/>
              </a:spcBef>
              <a:buClr>
                <a:srgbClr val="456F61"/>
              </a:buClr>
              <a:buFont typeface="Arial" panose="020B0604020202020204" pitchFamily="34" charset="0"/>
              <a:buChar char="•"/>
            </a:pPr>
            <a:r>
              <a:rPr lang="en-US" sz="2600" dirty="0"/>
              <a:t>2 Year Principal Deferral</a:t>
            </a:r>
          </a:p>
          <a:p>
            <a:pPr marL="800100" lvl="1" indent="-228600">
              <a:lnSpc>
                <a:spcPct val="90000"/>
              </a:lnSpc>
              <a:spcBef>
                <a:spcPct val="20000"/>
              </a:spcBef>
              <a:buClr>
                <a:srgbClr val="456F61"/>
              </a:buClr>
              <a:buFont typeface="Arial" panose="020B0604020202020204" pitchFamily="34" charset="0"/>
              <a:buChar char="•"/>
            </a:pPr>
            <a:r>
              <a:rPr lang="en-US" sz="2600" dirty="0"/>
              <a:t>Interest Rate at the Cost-Of-Money </a:t>
            </a:r>
          </a:p>
          <a:p>
            <a:pPr marL="800100" lvl="1" indent="-228600">
              <a:lnSpc>
                <a:spcPct val="90000"/>
              </a:lnSpc>
              <a:spcBef>
                <a:spcPct val="20000"/>
              </a:spcBef>
              <a:buClr>
                <a:srgbClr val="456F61"/>
              </a:buClr>
              <a:buFont typeface="Arial" panose="020B0604020202020204" pitchFamily="34" charset="0"/>
              <a:buChar char="•"/>
            </a:pPr>
            <a:r>
              <a:rPr lang="en-US" sz="2600" dirty="0"/>
              <a:t>Loan Maturity - Life of the Facilities Financed Plus 3 Years</a:t>
            </a:r>
          </a:p>
          <a:p>
            <a:pPr lvl="1" indent="-228600">
              <a:lnSpc>
                <a:spcPct val="90000"/>
              </a:lnSpc>
              <a:spcBef>
                <a:spcPct val="20000"/>
              </a:spcBef>
              <a:buClr>
                <a:srgbClr val="456F61"/>
              </a:buClr>
              <a:buFont typeface="Arial" panose="020B0604020202020204" pitchFamily="34" charset="0"/>
              <a:buChar char="•"/>
            </a:pPr>
            <a:endParaRPr lang="en-US" sz="2800" dirty="0"/>
          </a:p>
          <a:p>
            <a:pPr>
              <a:lnSpc>
                <a:spcPct val="90000"/>
              </a:lnSpc>
              <a:spcBef>
                <a:spcPct val="20000"/>
              </a:spcBef>
              <a:buClr>
                <a:srgbClr val="456F61"/>
              </a:buClr>
            </a:pPr>
            <a:r>
              <a:rPr lang="en-US" sz="2200" b="1" dirty="0"/>
              <a:t>Staff can assist and review loan applications before submission</a:t>
            </a:r>
          </a:p>
          <a:p>
            <a:pPr marL="0" indent="0">
              <a:buNone/>
            </a:pPr>
            <a:endParaRPr lang="en-US" sz="2400" dirty="0"/>
          </a:p>
          <a:p>
            <a:pPr marL="0" indent="0">
              <a:buNone/>
            </a:pPr>
            <a:endParaRPr lang="en-US" sz="2400" dirty="0"/>
          </a:p>
          <a:p>
            <a:pPr marL="0" indent="0">
              <a:buNone/>
            </a:pPr>
            <a:endParaRPr lang="en-US" sz="2400" dirty="0"/>
          </a:p>
        </p:txBody>
      </p:sp>
    </p:spTree>
    <p:extLst>
      <p:ext uri="{BB962C8B-B14F-4D97-AF65-F5344CB8AC3E}">
        <p14:creationId xmlns:p14="http://schemas.microsoft.com/office/powerpoint/2010/main" val="32401538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0709FE1-37CC-4712-A0B5-85CA0C1F06BE}"/>
              </a:ext>
            </a:extLst>
          </p:cNvPr>
          <p:cNvSpPr>
            <a:spLocks noGrp="1"/>
          </p:cNvSpPr>
          <p:nvPr>
            <p:ph type="title"/>
          </p:nvPr>
        </p:nvSpPr>
        <p:spPr/>
        <p:txBody>
          <a:bodyPr/>
          <a:lstStyle/>
          <a:p>
            <a:pPr algn="ctr"/>
            <a:r>
              <a:rPr lang="en-US" sz="2800" dirty="0"/>
              <a:t>Telecommunications Infrastructure Loans and Loan Guarantees</a:t>
            </a:r>
            <a:br>
              <a:rPr lang="en-US" sz="2800" dirty="0"/>
            </a:br>
            <a:br>
              <a:rPr lang="en-US" dirty="0"/>
            </a:br>
            <a:endParaRPr lang="en-US" dirty="0"/>
          </a:p>
        </p:txBody>
      </p:sp>
      <p:sp>
        <p:nvSpPr>
          <p:cNvPr id="5" name="Content Placeholder 4">
            <a:extLst>
              <a:ext uri="{FF2B5EF4-FFF2-40B4-BE49-F238E27FC236}">
                <a16:creationId xmlns:a16="http://schemas.microsoft.com/office/drawing/2014/main" id="{B90F3269-7730-4970-848A-D4CE3E7F14F6}"/>
              </a:ext>
            </a:extLst>
          </p:cNvPr>
          <p:cNvSpPr>
            <a:spLocks noGrp="1"/>
          </p:cNvSpPr>
          <p:nvPr>
            <p:ph idx="1"/>
          </p:nvPr>
        </p:nvSpPr>
        <p:spPr>
          <a:xfrm>
            <a:off x="838200" y="1989068"/>
            <a:ext cx="10515600" cy="4558537"/>
          </a:xfrm>
        </p:spPr>
        <p:txBody>
          <a:bodyPr>
            <a:normAutofit lnSpcReduction="10000"/>
          </a:bodyPr>
          <a:lstStyle/>
          <a:p>
            <a:pPr marL="0" indent="0">
              <a:buNone/>
            </a:pPr>
            <a:r>
              <a:rPr lang="en-US" sz="2400" dirty="0"/>
              <a:t>Loan funds may be used to finance telecommunications services in rural areas for:</a:t>
            </a:r>
          </a:p>
          <a:p>
            <a:pPr marL="0" indent="0">
              <a:buNone/>
            </a:pPr>
            <a:r>
              <a:rPr lang="en-US" sz="1100" dirty="0"/>
              <a:t> </a:t>
            </a:r>
          </a:p>
          <a:p>
            <a:pPr marL="0" indent="0">
              <a:buNone/>
            </a:pPr>
            <a:r>
              <a:rPr lang="en-US" sz="2400" dirty="0"/>
              <a:t>• New construction </a:t>
            </a:r>
          </a:p>
          <a:p>
            <a:pPr marL="0" indent="0">
              <a:buNone/>
            </a:pPr>
            <a:r>
              <a:rPr lang="en-US" sz="2400" dirty="0"/>
              <a:t>• Improvements </a:t>
            </a:r>
          </a:p>
          <a:p>
            <a:pPr marL="0" indent="0">
              <a:buNone/>
            </a:pPr>
            <a:r>
              <a:rPr lang="en-US" sz="2400" dirty="0"/>
              <a:t>• Expansions </a:t>
            </a:r>
          </a:p>
          <a:p>
            <a:r>
              <a:rPr lang="en-US" sz="2400" dirty="0"/>
              <a:t>Acquisitions (the cost of acquisition must be incidental to the cost of improvements) </a:t>
            </a:r>
          </a:p>
          <a:p>
            <a:r>
              <a:rPr lang="en-US" sz="2400" dirty="0"/>
              <a:t>Refinancing (the amount requested for refinancing cannot exceed 40 percent of loan amount). Refinancing is available both for outstanding Rural Utilities Service debt and other applicant debt </a:t>
            </a:r>
          </a:p>
          <a:p>
            <a:pPr marL="0" indent="0">
              <a:buNone/>
            </a:pPr>
            <a:r>
              <a:rPr lang="en-US" sz="2400" dirty="0"/>
              <a:t>• For additional details, see 7 CFR 1735</a:t>
            </a:r>
          </a:p>
          <a:p>
            <a:pPr marL="0" indent="0">
              <a:buNone/>
            </a:pPr>
            <a:endParaRPr lang="en-US" sz="2400" dirty="0"/>
          </a:p>
          <a:p>
            <a:pPr marL="0" indent="0">
              <a:buNone/>
            </a:pPr>
            <a:endParaRPr lang="en-US" sz="2400" dirty="0"/>
          </a:p>
        </p:txBody>
      </p:sp>
    </p:spTree>
    <p:extLst>
      <p:ext uri="{BB962C8B-B14F-4D97-AF65-F5344CB8AC3E}">
        <p14:creationId xmlns:p14="http://schemas.microsoft.com/office/powerpoint/2010/main" val="191008747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f718d4c5-b6e8-42c1-9937-4c589ba338fe">
      <UserInfo>
        <DisplayName>Kinter, Billy - RD, NM</DisplayName>
        <AccountId>1189</AccountId>
        <AccountType/>
      </UserInfo>
      <UserInfo>
        <DisplayName>Collins, Chris - RD, MO</DisplayName>
        <AccountId>49</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EDAC17940791C4994A0E2D3B4265E24" ma:contentTypeVersion="21" ma:contentTypeDescription="Create a new document." ma:contentTypeScope="" ma:versionID="c5652074dc91c116bef5b89c9df96cb5">
  <xsd:schema xmlns:xsd="http://www.w3.org/2001/XMLSchema" xmlns:xs="http://www.w3.org/2001/XMLSchema" xmlns:p="http://schemas.microsoft.com/office/2006/metadata/properties" xmlns:ns2="f718d4c5-b6e8-42c1-9937-4c589ba338fe" xmlns:ns3="1c6f4f4d-2ab0-43ff-ba9d-c8ad74061f6c" targetNamespace="http://schemas.microsoft.com/office/2006/metadata/properties" ma:root="true" ma:fieldsID="fb1fec359ac8da78c205d13160da7d15" ns2:_="" ns3:_="">
    <xsd:import namespace="f718d4c5-b6e8-42c1-9937-4c589ba338fe"/>
    <xsd:import namespace="1c6f4f4d-2ab0-43ff-ba9d-c8ad74061f6c"/>
    <xsd:element name="properties">
      <xsd:complexType>
        <xsd:sequence>
          <xsd:element name="documentManagement">
            <xsd:complexType>
              <xsd:all>
                <xsd:element ref="ns2:SharedWithUsers" minOccurs="0"/>
                <xsd:element ref="ns2:SharedWithDetails" minOccurs="0"/>
                <xsd:element ref="ns3:MediaLengthInSecond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18d4c5-b6e8-42c1-9937-4c589ba338fe"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c6f4f4d-2ab0-43ff-ba9d-c8ad74061f6c" elementFormDefault="qualified">
    <xsd:import namespace="http://schemas.microsoft.com/office/2006/documentManagement/types"/>
    <xsd:import namespace="http://schemas.microsoft.com/office/infopath/2007/PartnerControls"/>
    <xsd:element name="MediaLengthInSeconds" ma:index="10" nillable="true" ma:displayName="MediaLengthInSeconds" ma:hidden="true" ma:internalName="MediaLengthInSeconds" ma:readOnly="true">
      <xsd:simpleType>
        <xsd:restriction base="dms:Unknown"/>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6C4B910-2DA7-4C22-B207-DD051CE487E0}">
  <ds:schemaRefs>
    <ds:schemaRef ds:uri="http://schemas.microsoft.com/sharepoint/v3/contenttype/forms"/>
  </ds:schemaRefs>
</ds:datastoreItem>
</file>

<file path=customXml/itemProps2.xml><?xml version="1.0" encoding="utf-8"?>
<ds:datastoreItem xmlns:ds="http://schemas.openxmlformats.org/officeDocument/2006/customXml" ds:itemID="{7191105B-8E17-4D1A-8EE4-97699FCF1272}">
  <ds:schemaRefs>
    <ds:schemaRef ds:uri="http://purl.org/dc/elements/1.1/"/>
    <ds:schemaRef ds:uri="http://schemas.microsoft.com/office/2006/metadata/properties"/>
    <ds:schemaRef ds:uri="http://schemas.microsoft.com/office/2006/documentManagement/types"/>
    <ds:schemaRef ds:uri="http://purl.org/dc/terms/"/>
    <ds:schemaRef ds:uri="http://purl.org/dc/dcmitype/"/>
    <ds:schemaRef ds:uri="http://schemas.microsoft.com/office/infopath/2007/PartnerControls"/>
    <ds:schemaRef ds:uri="http://schemas.openxmlformats.org/package/2006/metadata/core-properties"/>
    <ds:schemaRef ds:uri="1c6f4f4d-2ab0-43ff-ba9d-c8ad74061f6c"/>
    <ds:schemaRef ds:uri="f718d4c5-b6e8-42c1-9937-4c589ba338fe"/>
    <ds:schemaRef ds:uri="http://www.w3.org/XML/1998/namespace"/>
  </ds:schemaRefs>
</ds:datastoreItem>
</file>

<file path=customXml/itemProps3.xml><?xml version="1.0" encoding="utf-8"?>
<ds:datastoreItem xmlns:ds="http://schemas.openxmlformats.org/officeDocument/2006/customXml" ds:itemID="{29696083-C74D-410E-9523-6E3677AA6F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718d4c5-b6e8-42c1-9937-4c589ba338fe"/>
    <ds:schemaRef ds:uri="1c6f4f4d-2ab0-43ff-ba9d-c8ad74061f6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8635</TotalTime>
  <Words>2780</Words>
  <Application>Microsoft Office PowerPoint</Application>
  <PresentationFormat>Widescreen</PresentationFormat>
  <Paragraphs>275</Paragraphs>
  <Slides>39</Slides>
  <Notes>10</Notes>
  <HiddenSlides>0</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39</vt:i4>
      </vt:variant>
    </vt:vector>
  </HeadingPairs>
  <TitlesOfParts>
    <vt:vector size="47" baseType="lpstr">
      <vt:lpstr>Arial</vt:lpstr>
      <vt:lpstr>Calibri</vt:lpstr>
      <vt:lpstr>Times New Roman</vt:lpstr>
      <vt:lpstr>Wingdings</vt:lpstr>
      <vt:lpstr>Office Theme</vt:lpstr>
      <vt:lpstr>1_Office Theme</vt:lpstr>
      <vt:lpstr>2_Office Theme</vt:lpstr>
      <vt:lpstr>3_Office Theme</vt:lpstr>
      <vt:lpstr>Rural Utilities Service  Telecommunications Program  </vt:lpstr>
      <vt:lpstr>RUS – Telecommunications Programs </vt:lpstr>
      <vt:lpstr>Rural Development’s (RD) Mission </vt:lpstr>
      <vt:lpstr>Rural Development Background </vt:lpstr>
      <vt:lpstr>RUS Telecommunications Program History </vt:lpstr>
      <vt:lpstr>Telecommunications Infrastructure Loans and Loan Guarantees</vt:lpstr>
      <vt:lpstr>Telecommunications Infrastructure Loans and Loan Guarantees  </vt:lpstr>
      <vt:lpstr>Telecommunications Infrastructure Loans and Loan Guarantees  </vt:lpstr>
      <vt:lpstr>Telecommunications Infrastructure Loans and Loan Guarantees  </vt:lpstr>
      <vt:lpstr>Distance Learning and Telemedicine Grant Program</vt:lpstr>
      <vt:lpstr>Distance Learning and Telemedicine Grant Program </vt:lpstr>
      <vt:lpstr>Distance Learning &amp; Telemedicine Grant Program – The Basics </vt:lpstr>
      <vt:lpstr>Distance Learning &amp; Telemedicine Grant Program – The Basics </vt:lpstr>
      <vt:lpstr>Distance Learning &amp; Telemedicine Grant Program - Eligibility </vt:lpstr>
      <vt:lpstr>Distance Learning &amp; Telemedicine Grant Program – Eligible Equipment  </vt:lpstr>
      <vt:lpstr>Distance Learning &amp; Telemedicine Grant Program - Matching </vt:lpstr>
      <vt:lpstr>Community-Oriented Connectivity Broadband Grant Program  Community Connect Grants </vt:lpstr>
      <vt:lpstr>Community Connect Grants - Key Definitions and Limits </vt:lpstr>
      <vt:lpstr>Community Connect Grants - Eligibility </vt:lpstr>
      <vt:lpstr>Community Connect Grants - Eligibility </vt:lpstr>
      <vt:lpstr>Community Connect Grants - Eligible Projects </vt:lpstr>
      <vt:lpstr>Community Connect Grants </vt:lpstr>
      <vt:lpstr>Community Connect Grants - Matching </vt:lpstr>
      <vt:lpstr>Rural eConnectivity Program  ReConnect Program</vt:lpstr>
      <vt:lpstr>ReConnect Program - Eligibility</vt:lpstr>
      <vt:lpstr>ReConnect Program - Eligibility</vt:lpstr>
      <vt:lpstr>ReConnect Program - Eligibility</vt:lpstr>
      <vt:lpstr>For help or questions contact us at</vt:lpstr>
      <vt:lpstr>Broadband Technical Assistance (BTA)</vt:lpstr>
      <vt:lpstr>BTA Introduction</vt:lpstr>
      <vt:lpstr>Who can apply for BTA Funding?</vt:lpstr>
      <vt:lpstr>Funding Vehicle</vt:lpstr>
      <vt:lpstr>Funding Vehicle (cont.)</vt:lpstr>
      <vt:lpstr>Eligible Project Costs</vt:lpstr>
      <vt:lpstr>Ineligible Project Costs</vt:lpstr>
      <vt:lpstr>Funding Categories</vt:lpstr>
      <vt:lpstr>PowerPoint Presentation</vt:lpstr>
      <vt:lpstr> Billy Kinter, General Field Representative  NM billy.kinter@usda.gov Office: 505-239-2986</vt:lpstr>
      <vt:lpstr>End Slide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the USDA &amp; Overview of Rural Utilities Service Programs</dc:title>
  <dc:creator>Corsi, Ryeon - RD, Washington, DC</dc:creator>
  <cp:lastModifiedBy>Kinter, Billy - RD, NM</cp:lastModifiedBy>
  <cp:revision>133</cp:revision>
  <dcterms:created xsi:type="dcterms:W3CDTF">2020-07-31T15:27:38Z</dcterms:created>
  <dcterms:modified xsi:type="dcterms:W3CDTF">2023-12-08T20:48:46Z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0x010100DEDAC17940791C4994A0E2D3B4265E24</vt:lpwstr>
  </property>
</Properties>
</file>