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ink/ink5.xml" ContentType="application/inkml+xml"/>
  <Override PartName="/ppt/ink/ink6.xml" ContentType="application/inkml+xml"/>
  <Override PartName="/ppt/ink/ink7.xml" ContentType="application/inkml+xml"/>
  <Override PartName="/ppt/ink/ink8.xml" ContentType="application/inkml+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8" r:id="rId5"/>
  </p:sldMasterIdLst>
  <p:notesMasterIdLst>
    <p:notesMasterId r:id="rId43"/>
  </p:notesMasterIdLst>
  <p:sldIdLst>
    <p:sldId id="256" r:id="rId6"/>
    <p:sldId id="302" r:id="rId7"/>
    <p:sldId id="257" r:id="rId8"/>
    <p:sldId id="258" r:id="rId9"/>
    <p:sldId id="293" r:id="rId10"/>
    <p:sldId id="295" r:id="rId11"/>
    <p:sldId id="285" r:id="rId12"/>
    <p:sldId id="286" r:id="rId13"/>
    <p:sldId id="290" r:id="rId14"/>
    <p:sldId id="291" r:id="rId15"/>
    <p:sldId id="292" r:id="rId16"/>
    <p:sldId id="294" r:id="rId17"/>
    <p:sldId id="259" r:id="rId18"/>
    <p:sldId id="297" r:id="rId19"/>
    <p:sldId id="305" r:id="rId20"/>
    <p:sldId id="303" r:id="rId21"/>
    <p:sldId id="304" r:id="rId22"/>
    <p:sldId id="261" r:id="rId23"/>
    <p:sldId id="260" r:id="rId24"/>
    <p:sldId id="262" r:id="rId25"/>
    <p:sldId id="263" r:id="rId26"/>
    <p:sldId id="264" r:id="rId27"/>
    <p:sldId id="265" r:id="rId28"/>
    <p:sldId id="267" r:id="rId29"/>
    <p:sldId id="268" r:id="rId30"/>
    <p:sldId id="269" r:id="rId31"/>
    <p:sldId id="270" r:id="rId32"/>
    <p:sldId id="287" r:id="rId33"/>
    <p:sldId id="275" r:id="rId34"/>
    <p:sldId id="274" r:id="rId35"/>
    <p:sldId id="278" r:id="rId36"/>
    <p:sldId id="279" r:id="rId37"/>
    <p:sldId id="280" r:id="rId38"/>
    <p:sldId id="281" r:id="rId39"/>
    <p:sldId id="306" r:id="rId40"/>
    <p:sldId id="282"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F7682C-7568-41BF-A56B-2CCAF5F336C3}">
          <p14:sldIdLst>
            <p14:sldId id="256"/>
            <p14:sldId id="302"/>
            <p14:sldId id="257"/>
            <p14:sldId id="258"/>
            <p14:sldId id="293"/>
            <p14:sldId id="295"/>
            <p14:sldId id="285"/>
            <p14:sldId id="286"/>
            <p14:sldId id="290"/>
            <p14:sldId id="291"/>
            <p14:sldId id="292"/>
            <p14:sldId id="294"/>
            <p14:sldId id="259"/>
            <p14:sldId id="297"/>
            <p14:sldId id="305"/>
            <p14:sldId id="303"/>
            <p14:sldId id="304"/>
            <p14:sldId id="261"/>
            <p14:sldId id="260"/>
            <p14:sldId id="262"/>
            <p14:sldId id="263"/>
            <p14:sldId id="264"/>
            <p14:sldId id="265"/>
            <p14:sldId id="267"/>
            <p14:sldId id="268"/>
            <p14:sldId id="269"/>
            <p14:sldId id="270"/>
            <p14:sldId id="287"/>
            <p14:sldId id="275"/>
            <p14:sldId id="274"/>
            <p14:sldId id="278"/>
            <p14:sldId id="279"/>
            <p14:sldId id="280"/>
            <p14:sldId id="281"/>
            <p14:sldId id="306"/>
            <p14:sldId id="282"/>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47F515-D546-420C-8CD6-40001463EEB4}" v="47" dt="2023-12-13T05:13:50.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660"/>
  </p:normalViewPr>
  <p:slideViewPr>
    <p:cSldViewPr snapToGrid="0">
      <p:cViewPr varScale="1">
        <p:scale>
          <a:sx n="101" d="100"/>
          <a:sy n="101" d="100"/>
        </p:scale>
        <p:origin x="132"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ew Lovelace" userId="f9ee4f82-e90d-44bf-8f9f-6ff441e5e22d" providerId="ADAL" clId="{E647F515-D546-420C-8CD6-40001463EEB4}"/>
    <pc:docChg chg="undo custSel addSld delSld modSld sldOrd addMainMaster delMainMaster modMainMaster addSection delSection modSection">
      <pc:chgData name="Drew Lovelace" userId="f9ee4f82-e90d-44bf-8f9f-6ff441e5e22d" providerId="ADAL" clId="{E647F515-D546-420C-8CD6-40001463EEB4}" dt="2023-12-13T05:22:40.092" v="1846" actId="5793"/>
      <pc:docMkLst>
        <pc:docMk/>
      </pc:docMkLst>
      <pc:sldChg chg="modSp mod">
        <pc:chgData name="Drew Lovelace" userId="f9ee4f82-e90d-44bf-8f9f-6ff441e5e22d" providerId="ADAL" clId="{E647F515-D546-420C-8CD6-40001463EEB4}" dt="2023-12-13T04:52:31.288" v="1021" actId="20577"/>
        <pc:sldMkLst>
          <pc:docMk/>
          <pc:sldMk cId="2795785651" sldId="256"/>
        </pc:sldMkLst>
        <pc:spChg chg="mod">
          <ac:chgData name="Drew Lovelace" userId="f9ee4f82-e90d-44bf-8f9f-6ff441e5e22d" providerId="ADAL" clId="{E647F515-D546-420C-8CD6-40001463EEB4}" dt="2023-12-13T04:52:31.288" v="1021" actId="20577"/>
          <ac:spMkLst>
            <pc:docMk/>
            <pc:sldMk cId="2795785651" sldId="256"/>
            <ac:spMk id="3" creationId="{B9E7BFA4-9A1C-9D2D-73DB-837E35311BCD}"/>
          </ac:spMkLst>
        </pc:spChg>
      </pc:sldChg>
      <pc:sldChg chg="delSp modSp mod">
        <pc:chgData name="Drew Lovelace" userId="f9ee4f82-e90d-44bf-8f9f-6ff441e5e22d" providerId="ADAL" clId="{E647F515-D546-420C-8CD6-40001463EEB4}" dt="2023-12-13T05:21:27.576" v="1783" actId="27636"/>
        <pc:sldMkLst>
          <pc:docMk/>
          <pc:sldMk cId="2717400455" sldId="257"/>
        </pc:sldMkLst>
        <pc:spChg chg="mod">
          <ac:chgData name="Drew Lovelace" userId="f9ee4f82-e90d-44bf-8f9f-6ff441e5e22d" providerId="ADAL" clId="{E647F515-D546-420C-8CD6-40001463EEB4}" dt="2023-12-13T05:21:27.576" v="1783" actId="27636"/>
          <ac:spMkLst>
            <pc:docMk/>
            <pc:sldMk cId="2717400455" sldId="257"/>
            <ac:spMk id="3" creationId="{969EF351-148E-9D63-294B-F6FF72B22B31}"/>
          </ac:spMkLst>
        </pc:spChg>
        <pc:spChg chg="del">
          <ac:chgData name="Drew Lovelace" userId="f9ee4f82-e90d-44bf-8f9f-6ff441e5e22d" providerId="ADAL" clId="{E647F515-D546-420C-8CD6-40001463EEB4}" dt="2023-12-13T05:05:08.883" v="1051" actId="478"/>
          <ac:spMkLst>
            <pc:docMk/>
            <pc:sldMk cId="2717400455" sldId="257"/>
            <ac:spMk id="4" creationId="{3025A570-7D0D-6525-A518-2803E8982575}"/>
          </ac:spMkLst>
        </pc:spChg>
      </pc:sldChg>
      <pc:sldChg chg="delSp mod">
        <pc:chgData name="Drew Lovelace" userId="f9ee4f82-e90d-44bf-8f9f-6ff441e5e22d" providerId="ADAL" clId="{E647F515-D546-420C-8CD6-40001463EEB4}" dt="2023-12-13T05:05:14.707" v="1052" actId="478"/>
        <pc:sldMkLst>
          <pc:docMk/>
          <pc:sldMk cId="1451872923" sldId="258"/>
        </pc:sldMkLst>
        <pc:spChg chg="del">
          <ac:chgData name="Drew Lovelace" userId="f9ee4f82-e90d-44bf-8f9f-6ff441e5e22d" providerId="ADAL" clId="{E647F515-D546-420C-8CD6-40001463EEB4}" dt="2023-12-13T05:05:14.707" v="1052" actId="478"/>
          <ac:spMkLst>
            <pc:docMk/>
            <pc:sldMk cId="1451872923" sldId="258"/>
            <ac:spMk id="4" creationId="{DDBC3DF0-F02A-5B51-382D-9A4807A7B9B9}"/>
          </ac:spMkLst>
        </pc:spChg>
      </pc:sldChg>
      <pc:sldChg chg="delSp modSp mod">
        <pc:chgData name="Drew Lovelace" userId="f9ee4f82-e90d-44bf-8f9f-6ff441e5e22d" providerId="ADAL" clId="{E647F515-D546-420C-8CD6-40001463EEB4}" dt="2023-12-13T05:06:12.628" v="1067" actId="1076"/>
        <pc:sldMkLst>
          <pc:docMk/>
          <pc:sldMk cId="2137672329" sldId="259"/>
        </pc:sldMkLst>
        <pc:spChg chg="mod">
          <ac:chgData name="Drew Lovelace" userId="f9ee4f82-e90d-44bf-8f9f-6ff441e5e22d" providerId="ADAL" clId="{E647F515-D546-420C-8CD6-40001463EEB4}" dt="2023-12-13T04:28:40.475" v="767" actId="27636"/>
          <ac:spMkLst>
            <pc:docMk/>
            <pc:sldMk cId="2137672329" sldId="259"/>
            <ac:spMk id="3" creationId="{4037FF77-D218-C85D-A0E2-217975324970}"/>
          </ac:spMkLst>
        </pc:spChg>
        <pc:spChg chg="del">
          <ac:chgData name="Drew Lovelace" userId="f9ee4f82-e90d-44bf-8f9f-6ff441e5e22d" providerId="ADAL" clId="{E647F515-D546-420C-8CD6-40001463EEB4}" dt="2023-12-13T05:06:09.345" v="1066" actId="478"/>
          <ac:spMkLst>
            <pc:docMk/>
            <pc:sldMk cId="2137672329" sldId="259"/>
            <ac:spMk id="4" creationId="{013DE168-6A7E-6005-DA07-B896E1AF6D73}"/>
          </ac:spMkLst>
        </pc:spChg>
        <pc:spChg chg="mod">
          <ac:chgData name="Drew Lovelace" userId="f9ee4f82-e90d-44bf-8f9f-6ff441e5e22d" providerId="ADAL" clId="{E647F515-D546-420C-8CD6-40001463EEB4}" dt="2023-12-13T05:06:12.628" v="1067" actId="1076"/>
          <ac:spMkLst>
            <pc:docMk/>
            <pc:sldMk cId="2137672329" sldId="259"/>
            <ac:spMk id="5" creationId="{9832F4BD-8AAF-49AC-CBD8-F1EF0423BF5B}"/>
          </ac:spMkLst>
        </pc:spChg>
      </pc:sldChg>
      <pc:sldChg chg="delSp modSp mod">
        <pc:chgData name="Drew Lovelace" userId="f9ee4f82-e90d-44bf-8f9f-6ff441e5e22d" providerId="ADAL" clId="{E647F515-D546-420C-8CD6-40001463EEB4}" dt="2023-12-13T05:07:01.074" v="1075" actId="478"/>
        <pc:sldMkLst>
          <pc:docMk/>
          <pc:sldMk cId="3931260839" sldId="260"/>
        </pc:sldMkLst>
        <pc:spChg chg="mod">
          <ac:chgData name="Drew Lovelace" userId="f9ee4f82-e90d-44bf-8f9f-6ff441e5e22d" providerId="ADAL" clId="{E647F515-D546-420C-8CD6-40001463EEB4}" dt="2023-12-13T04:29:27.015" v="792" actId="27636"/>
          <ac:spMkLst>
            <pc:docMk/>
            <pc:sldMk cId="3931260839" sldId="260"/>
            <ac:spMk id="3" creationId="{27EA9414-E389-260E-3CA1-01A1DE3C1ED0}"/>
          </ac:spMkLst>
        </pc:spChg>
        <pc:spChg chg="del">
          <ac:chgData name="Drew Lovelace" userId="f9ee4f82-e90d-44bf-8f9f-6ff441e5e22d" providerId="ADAL" clId="{E647F515-D546-420C-8CD6-40001463EEB4}" dt="2023-12-13T05:07:01.074" v="1075" actId="478"/>
          <ac:spMkLst>
            <pc:docMk/>
            <pc:sldMk cId="3931260839" sldId="260"/>
            <ac:spMk id="4" creationId="{11482733-4617-5221-2F4C-6E908313B963}"/>
          </ac:spMkLst>
        </pc:spChg>
        <pc:spChg chg="ord">
          <ac:chgData name="Drew Lovelace" userId="f9ee4f82-e90d-44bf-8f9f-6ff441e5e22d" providerId="ADAL" clId="{E647F515-D546-420C-8CD6-40001463EEB4}" dt="2023-12-13T05:06:57.953" v="1074" actId="167"/>
          <ac:spMkLst>
            <pc:docMk/>
            <pc:sldMk cId="3931260839" sldId="260"/>
            <ac:spMk id="5" creationId="{C4B2BBF7-FF24-90C7-13E9-34D4C8AC5B2F}"/>
          </ac:spMkLst>
        </pc:spChg>
      </pc:sldChg>
      <pc:sldChg chg="delSp modSp mod">
        <pc:chgData name="Drew Lovelace" userId="f9ee4f82-e90d-44bf-8f9f-6ff441e5e22d" providerId="ADAL" clId="{E647F515-D546-420C-8CD6-40001463EEB4}" dt="2023-12-13T05:06:49.885" v="1073" actId="1076"/>
        <pc:sldMkLst>
          <pc:docMk/>
          <pc:sldMk cId="2927226913" sldId="261"/>
        </pc:sldMkLst>
        <pc:spChg chg="del">
          <ac:chgData name="Drew Lovelace" userId="f9ee4f82-e90d-44bf-8f9f-6ff441e5e22d" providerId="ADAL" clId="{E647F515-D546-420C-8CD6-40001463EEB4}" dt="2023-12-13T05:06:43.260" v="1072" actId="478"/>
          <ac:spMkLst>
            <pc:docMk/>
            <pc:sldMk cId="2927226913" sldId="261"/>
            <ac:spMk id="2" creationId="{7786A880-FEA4-FA88-F4DD-5DEEBD31AC18}"/>
          </ac:spMkLst>
        </pc:spChg>
        <pc:spChg chg="mod">
          <ac:chgData name="Drew Lovelace" userId="f9ee4f82-e90d-44bf-8f9f-6ff441e5e22d" providerId="ADAL" clId="{E647F515-D546-420C-8CD6-40001463EEB4}" dt="2023-12-13T05:06:49.885" v="1073" actId="1076"/>
          <ac:spMkLst>
            <pc:docMk/>
            <pc:sldMk cId="2927226913" sldId="261"/>
            <ac:spMk id="3" creationId="{AD031AA0-C771-D2D9-EFB3-70A0B25DDA24}"/>
          </ac:spMkLst>
        </pc:spChg>
      </pc:sldChg>
      <pc:sldChg chg="delSp modSp mod">
        <pc:chgData name="Drew Lovelace" userId="f9ee4f82-e90d-44bf-8f9f-6ff441e5e22d" providerId="ADAL" clId="{E647F515-D546-420C-8CD6-40001463EEB4}" dt="2023-12-13T05:07:09.261" v="1077" actId="478"/>
        <pc:sldMkLst>
          <pc:docMk/>
          <pc:sldMk cId="1077335197" sldId="262"/>
        </pc:sldMkLst>
        <pc:spChg chg="mod">
          <ac:chgData name="Drew Lovelace" userId="f9ee4f82-e90d-44bf-8f9f-6ff441e5e22d" providerId="ADAL" clId="{E647F515-D546-420C-8CD6-40001463EEB4}" dt="2023-12-13T04:30:07.829" v="820" actId="115"/>
          <ac:spMkLst>
            <pc:docMk/>
            <pc:sldMk cId="1077335197" sldId="262"/>
            <ac:spMk id="3" creationId="{249D36AA-8B8D-9CD5-2CAA-EE722B6421D8}"/>
          </ac:spMkLst>
        </pc:spChg>
        <pc:spChg chg="del">
          <ac:chgData name="Drew Lovelace" userId="f9ee4f82-e90d-44bf-8f9f-6ff441e5e22d" providerId="ADAL" clId="{E647F515-D546-420C-8CD6-40001463EEB4}" dt="2023-12-13T05:07:09.261" v="1077" actId="478"/>
          <ac:spMkLst>
            <pc:docMk/>
            <pc:sldMk cId="1077335197" sldId="262"/>
            <ac:spMk id="4" creationId="{C232911B-B8CD-95B5-2B4D-64436BF6350A}"/>
          </ac:spMkLst>
        </pc:spChg>
        <pc:spChg chg="ord">
          <ac:chgData name="Drew Lovelace" userId="f9ee4f82-e90d-44bf-8f9f-6ff441e5e22d" providerId="ADAL" clId="{E647F515-D546-420C-8CD6-40001463EEB4}" dt="2023-12-13T05:07:06.575" v="1076" actId="167"/>
          <ac:spMkLst>
            <pc:docMk/>
            <pc:sldMk cId="1077335197" sldId="262"/>
            <ac:spMk id="5" creationId="{6C82DA35-3798-EA04-874C-9A97CA431A69}"/>
          </ac:spMkLst>
        </pc:spChg>
      </pc:sldChg>
      <pc:sldChg chg="addSp delSp modSp mod">
        <pc:chgData name="Drew Lovelace" userId="f9ee4f82-e90d-44bf-8f9f-6ff441e5e22d" providerId="ADAL" clId="{E647F515-D546-420C-8CD6-40001463EEB4}" dt="2023-12-13T05:07:13.626" v="1078" actId="478"/>
        <pc:sldMkLst>
          <pc:docMk/>
          <pc:sldMk cId="2302952574" sldId="263"/>
        </pc:sldMkLst>
        <pc:spChg chg="del">
          <ac:chgData name="Drew Lovelace" userId="f9ee4f82-e90d-44bf-8f9f-6ff441e5e22d" providerId="ADAL" clId="{E647F515-D546-420C-8CD6-40001463EEB4}" dt="2023-12-13T05:07:13.626" v="1078" actId="478"/>
          <ac:spMkLst>
            <pc:docMk/>
            <pc:sldMk cId="2302952574" sldId="263"/>
            <ac:spMk id="5" creationId="{A01B70DC-F589-9ACC-0692-0310DFFDA593}"/>
          </ac:spMkLst>
        </pc:spChg>
        <pc:picChg chg="del">
          <ac:chgData name="Drew Lovelace" userId="f9ee4f82-e90d-44bf-8f9f-6ff441e5e22d" providerId="ADAL" clId="{E647F515-D546-420C-8CD6-40001463EEB4}" dt="2023-12-13T04:31:04.027" v="821" actId="478"/>
          <ac:picMkLst>
            <pc:docMk/>
            <pc:sldMk cId="2302952574" sldId="263"/>
            <ac:picMk id="4" creationId="{2F612AD2-09B0-483D-89A0-59105E8E90BA}"/>
          </ac:picMkLst>
        </pc:picChg>
        <pc:picChg chg="add mod">
          <ac:chgData name="Drew Lovelace" userId="f9ee4f82-e90d-44bf-8f9f-6ff441e5e22d" providerId="ADAL" clId="{E647F515-D546-420C-8CD6-40001463EEB4}" dt="2023-12-13T04:31:14.050" v="826" actId="1035"/>
          <ac:picMkLst>
            <pc:docMk/>
            <pc:sldMk cId="2302952574" sldId="263"/>
            <ac:picMk id="6" creationId="{70D9F4BE-67C7-A545-F211-05396BE8EBA3}"/>
          </ac:picMkLst>
        </pc:picChg>
      </pc:sldChg>
      <pc:sldChg chg="delSp mod">
        <pc:chgData name="Drew Lovelace" userId="f9ee4f82-e90d-44bf-8f9f-6ff441e5e22d" providerId="ADAL" clId="{E647F515-D546-420C-8CD6-40001463EEB4}" dt="2023-12-13T05:07:16.565" v="1079" actId="478"/>
        <pc:sldMkLst>
          <pc:docMk/>
          <pc:sldMk cId="2424143757" sldId="264"/>
        </pc:sldMkLst>
        <pc:spChg chg="del">
          <ac:chgData name="Drew Lovelace" userId="f9ee4f82-e90d-44bf-8f9f-6ff441e5e22d" providerId="ADAL" clId="{E647F515-D546-420C-8CD6-40001463EEB4}" dt="2023-12-13T05:07:16.565" v="1079" actId="478"/>
          <ac:spMkLst>
            <pc:docMk/>
            <pc:sldMk cId="2424143757" sldId="264"/>
            <ac:spMk id="4" creationId="{A42173C8-1861-CA8C-0E2B-A10A6E4FCA0A}"/>
          </ac:spMkLst>
        </pc:spChg>
      </pc:sldChg>
      <pc:sldChg chg="delSp mod">
        <pc:chgData name="Drew Lovelace" userId="f9ee4f82-e90d-44bf-8f9f-6ff441e5e22d" providerId="ADAL" clId="{E647F515-D546-420C-8CD6-40001463EEB4}" dt="2023-12-13T05:07:19.459" v="1080" actId="478"/>
        <pc:sldMkLst>
          <pc:docMk/>
          <pc:sldMk cId="885379364" sldId="265"/>
        </pc:sldMkLst>
        <pc:spChg chg="del">
          <ac:chgData name="Drew Lovelace" userId="f9ee4f82-e90d-44bf-8f9f-6ff441e5e22d" providerId="ADAL" clId="{E647F515-D546-420C-8CD6-40001463EEB4}" dt="2023-12-13T05:07:19.459" v="1080" actId="478"/>
          <ac:spMkLst>
            <pc:docMk/>
            <pc:sldMk cId="885379364" sldId="265"/>
            <ac:spMk id="4" creationId="{354C6AD0-9B7B-EA72-5403-5554A5BF5D30}"/>
          </ac:spMkLst>
        </pc:spChg>
      </pc:sldChg>
      <pc:sldChg chg="delSp mod">
        <pc:chgData name="Drew Lovelace" userId="f9ee4f82-e90d-44bf-8f9f-6ff441e5e22d" providerId="ADAL" clId="{E647F515-D546-420C-8CD6-40001463EEB4}" dt="2023-12-13T05:07:22.167" v="1081" actId="478"/>
        <pc:sldMkLst>
          <pc:docMk/>
          <pc:sldMk cId="564400416" sldId="267"/>
        </pc:sldMkLst>
        <pc:spChg chg="del">
          <ac:chgData name="Drew Lovelace" userId="f9ee4f82-e90d-44bf-8f9f-6ff441e5e22d" providerId="ADAL" clId="{E647F515-D546-420C-8CD6-40001463EEB4}" dt="2023-12-13T05:07:22.167" v="1081" actId="478"/>
          <ac:spMkLst>
            <pc:docMk/>
            <pc:sldMk cId="564400416" sldId="267"/>
            <ac:spMk id="4" creationId="{7A85780D-6A3D-7948-61A9-16E3AC6A1007}"/>
          </ac:spMkLst>
        </pc:spChg>
      </pc:sldChg>
      <pc:sldChg chg="delSp mod">
        <pc:chgData name="Drew Lovelace" userId="f9ee4f82-e90d-44bf-8f9f-6ff441e5e22d" providerId="ADAL" clId="{E647F515-D546-420C-8CD6-40001463EEB4}" dt="2023-12-13T05:07:25.025" v="1082" actId="478"/>
        <pc:sldMkLst>
          <pc:docMk/>
          <pc:sldMk cId="2367094469" sldId="268"/>
        </pc:sldMkLst>
        <pc:spChg chg="del">
          <ac:chgData name="Drew Lovelace" userId="f9ee4f82-e90d-44bf-8f9f-6ff441e5e22d" providerId="ADAL" clId="{E647F515-D546-420C-8CD6-40001463EEB4}" dt="2023-12-13T05:07:25.025" v="1082" actId="478"/>
          <ac:spMkLst>
            <pc:docMk/>
            <pc:sldMk cId="2367094469" sldId="268"/>
            <ac:spMk id="2" creationId="{D38364E1-8E75-3074-8311-6CF591291E4E}"/>
          </ac:spMkLst>
        </pc:spChg>
      </pc:sldChg>
      <pc:sldChg chg="delSp mod">
        <pc:chgData name="Drew Lovelace" userId="f9ee4f82-e90d-44bf-8f9f-6ff441e5e22d" providerId="ADAL" clId="{E647F515-D546-420C-8CD6-40001463EEB4}" dt="2023-12-13T05:07:28.483" v="1083" actId="478"/>
        <pc:sldMkLst>
          <pc:docMk/>
          <pc:sldMk cId="3059342560" sldId="269"/>
        </pc:sldMkLst>
        <pc:spChg chg="del">
          <ac:chgData name="Drew Lovelace" userId="f9ee4f82-e90d-44bf-8f9f-6ff441e5e22d" providerId="ADAL" clId="{E647F515-D546-420C-8CD6-40001463EEB4}" dt="2023-12-13T05:07:28.483" v="1083" actId="478"/>
          <ac:spMkLst>
            <pc:docMk/>
            <pc:sldMk cId="3059342560" sldId="269"/>
            <ac:spMk id="3" creationId="{828DA40D-A848-CD0A-FE1E-36DC6688B16B}"/>
          </ac:spMkLst>
        </pc:spChg>
      </pc:sldChg>
      <pc:sldChg chg="delSp modSp mod">
        <pc:chgData name="Drew Lovelace" userId="f9ee4f82-e90d-44bf-8f9f-6ff441e5e22d" providerId="ADAL" clId="{E647F515-D546-420C-8CD6-40001463EEB4}" dt="2023-12-13T05:07:30.937" v="1084" actId="478"/>
        <pc:sldMkLst>
          <pc:docMk/>
          <pc:sldMk cId="3399608209" sldId="270"/>
        </pc:sldMkLst>
        <pc:spChg chg="del mod">
          <ac:chgData name="Drew Lovelace" userId="f9ee4f82-e90d-44bf-8f9f-6ff441e5e22d" providerId="ADAL" clId="{E647F515-D546-420C-8CD6-40001463EEB4}" dt="2023-12-13T05:07:30.937" v="1084" actId="478"/>
          <ac:spMkLst>
            <pc:docMk/>
            <pc:sldMk cId="3399608209" sldId="270"/>
            <ac:spMk id="4" creationId="{40E7580C-E469-CC2F-666E-42AD77A8C1EA}"/>
          </ac:spMkLst>
        </pc:spChg>
      </pc:sldChg>
      <pc:sldChg chg="delSp mod">
        <pc:chgData name="Drew Lovelace" userId="f9ee4f82-e90d-44bf-8f9f-6ff441e5e22d" providerId="ADAL" clId="{E647F515-D546-420C-8CD6-40001463EEB4}" dt="2023-12-13T05:07:39.250" v="1087" actId="478"/>
        <pc:sldMkLst>
          <pc:docMk/>
          <pc:sldMk cId="845826687" sldId="274"/>
        </pc:sldMkLst>
        <pc:spChg chg="del">
          <ac:chgData name="Drew Lovelace" userId="f9ee4f82-e90d-44bf-8f9f-6ff441e5e22d" providerId="ADAL" clId="{E647F515-D546-420C-8CD6-40001463EEB4}" dt="2023-12-13T05:07:39.250" v="1087" actId="478"/>
          <ac:spMkLst>
            <pc:docMk/>
            <pc:sldMk cId="845826687" sldId="274"/>
            <ac:spMk id="4" creationId="{8042762A-71FB-E167-8DBE-911542864B5B}"/>
          </ac:spMkLst>
        </pc:spChg>
      </pc:sldChg>
      <pc:sldChg chg="delSp mod">
        <pc:chgData name="Drew Lovelace" userId="f9ee4f82-e90d-44bf-8f9f-6ff441e5e22d" providerId="ADAL" clId="{E647F515-D546-420C-8CD6-40001463EEB4}" dt="2023-12-13T05:07:35.985" v="1086" actId="478"/>
        <pc:sldMkLst>
          <pc:docMk/>
          <pc:sldMk cId="2156281635" sldId="275"/>
        </pc:sldMkLst>
        <pc:spChg chg="del">
          <ac:chgData name="Drew Lovelace" userId="f9ee4f82-e90d-44bf-8f9f-6ff441e5e22d" providerId="ADAL" clId="{E647F515-D546-420C-8CD6-40001463EEB4}" dt="2023-12-13T05:07:35.985" v="1086" actId="478"/>
          <ac:spMkLst>
            <pc:docMk/>
            <pc:sldMk cId="2156281635" sldId="275"/>
            <ac:spMk id="2" creationId="{75974929-DE04-411E-F3E7-2B3C00197C84}"/>
          </ac:spMkLst>
        </pc:spChg>
      </pc:sldChg>
      <pc:sldChg chg="delSp modSp mod">
        <pc:chgData name="Drew Lovelace" userId="f9ee4f82-e90d-44bf-8f9f-6ff441e5e22d" providerId="ADAL" clId="{E647F515-D546-420C-8CD6-40001463EEB4}" dt="2023-12-13T05:15:30.021" v="1396" actId="20577"/>
        <pc:sldMkLst>
          <pc:docMk/>
          <pc:sldMk cId="2742459673" sldId="278"/>
        </pc:sldMkLst>
        <pc:spChg chg="del">
          <ac:chgData name="Drew Lovelace" userId="f9ee4f82-e90d-44bf-8f9f-6ff441e5e22d" providerId="ADAL" clId="{E647F515-D546-420C-8CD6-40001463EEB4}" dt="2023-12-13T05:07:41.883" v="1088" actId="478"/>
          <ac:spMkLst>
            <pc:docMk/>
            <pc:sldMk cId="2742459673" sldId="278"/>
            <ac:spMk id="2" creationId="{324E67E0-7B4D-8A57-27D8-2D07C0724F3D}"/>
          </ac:spMkLst>
        </pc:spChg>
        <pc:spChg chg="mod">
          <ac:chgData name="Drew Lovelace" userId="f9ee4f82-e90d-44bf-8f9f-6ff441e5e22d" providerId="ADAL" clId="{E647F515-D546-420C-8CD6-40001463EEB4}" dt="2023-12-13T04:36:18.053" v="833" actId="6549"/>
          <ac:spMkLst>
            <pc:docMk/>
            <pc:sldMk cId="2742459673" sldId="278"/>
            <ac:spMk id="5" creationId="{996E0E93-7E16-B2F0-BFAB-291A04E79F96}"/>
          </ac:spMkLst>
        </pc:spChg>
        <pc:spChg chg="mod">
          <ac:chgData name="Drew Lovelace" userId="f9ee4f82-e90d-44bf-8f9f-6ff441e5e22d" providerId="ADAL" clId="{E647F515-D546-420C-8CD6-40001463EEB4}" dt="2023-12-13T05:15:30.021" v="1396" actId="20577"/>
          <ac:spMkLst>
            <pc:docMk/>
            <pc:sldMk cId="2742459673" sldId="278"/>
            <ac:spMk id="6" creationId="{BE568BA8-6BC6-6CBF-5139-03DF2D620692}"/>
          </ac:spMkLst>
        </pc:spChg>
      </pc:sldChg>
      <pc:sldChg chg="delSp mod">
        <pc:chgData name="Drew Lovelace" userId="f9ee4f82-e90d-44bf-8f9f-6ff441e5e22d" providerId="ADAL" clId="{E647F515-D546-420C-8CD6-40001463EEB4}" dt="2023-12-13T05:07:44.273" v="1089" actId="478"/>
        <pc:sldMkLst>
          <pc:docMk/>
          <pc:sldMk cId="1807753291" sldId="279"/>
        </pc:sldMkLst>
        <pc:spChg chg="del">
          <ac:chgData name="Drew Lovelace" userId="f9ee4f82-e90d-44bf-8f9f-6ff441e5e22d" providerId="ADAL" clId="{E647F515-D546-420C-8CD6-40001463EEB4}" dt="2023-12-13T05:07:44.273" v="1089" actId="478"/>
          <ac:spMkLst>
            <pc:docMk/>
            <pc:sldMk cId="1807753291" sldId="279"/>
            <ac:spMk id="2" creationId="{ED18FEC3-686E-551C-338A-9B1DC25E360E}"/>
          </ac:spMkLst>
        </pc:spChg>
      </pc:sldChg>
      <pc:sldChg chg="delSp mod">
        <pc:chgData name="Drew Lovelace" userId="f9ee4f82-e90d-44bf-8f9f-6ff441e5e22d" providerId="ADAL" clId="{E647F515-D546-420C-8CD6-40001463EEB4}" dt="2023-12-13T05:07:54.257" v="1090" actId="478"/>
        <pc:sldMkLst>
          <pc:docMk/>
          <pc:sldMk cId="3678159219" sldId="280"/>
        </pc:sldMkLst>
        <pc:spChg chg="del">
          <ac:chgData name="Drew Lovelace" userId="f9ee4f82-e90d-44bf-8f9f-6ff441e5e22d" providerId="ADAL" clId="{E647F515-D546-420C-8CD6-40001463EEB4}" dt="2023-12-13T05:07:54.257" v="1090" actId="478"/>
          <ac:spMkLst>
            <pc:docMk/>
            <pc:sldMk cId="3678159219" sldId="280"/>
            <ac:spMk id="4" creationId="{0A6CEC5A-784B-3FB5-A2FC-797F25BFD369}"/>
          </ac:spMkLst>
        </pc:spChg>
      </pc:sldChg>
      <pc:sldChg chg="delSp modSp mod">
        <pc:chgData name="Drew Lovelace" userId="f9ee4f82-e90d-44bf-8f9f-6ff441e5e22d" providerId="ADAL" clId="{E647F515-D546-420C-8CD6-40001463EEB4}" dt="2023-12-13T05:07:59.585" v="1092" actId="478"/>
        <pc:sldMkLst>
          <pc:docMk/>
          <pc:sldMk cId="4008939626" sldId="281"/>
        </pc:sldMkLst>
        <pc:spChg chg="mod">
          <ac:chgData name="Drew Lovelace" userId="f9ee4f82-e90d-44bf-8f9f-6ff441e5e22d" providerId="ADAL" clId="{E647F515-D546-420C-8CD6-40001463EEB4}" dt="2023-12-13T04:37:22.110" v="841" actId="12"/>
          <ac:spMkLst>
            <pc:docMk/>
            <pc:sldMk cId="4008939626" sldId="281"/>
            <ac:spMk id="3" creationId="{AC5F0BC3-93CF-B95D-2593-1BAFEE0FB634}"/>
          </ac:spMkLst>
        </pc:spChg>
        <pc:spChg chg="del mod">
          <ac:chgData name="Drew Lovelace" userId="f9ee4f82-e90d-44bf-8f9f-6ff441e5e22d" providerId="ADAL" clId="{E647F515-D546-420C-8CD6-40001463EEB4}" dt="2023-12-13T05:07:59.585" v="1092" actId="478"/>
          <ac:spMkLst>
            <pc:docMk/>
            <pc:sldMk cId="4008939626" sldId="281"/>
            <ac:spMk id="4" creationId="{D54045FB-545A-ADBC-E946-BB791D19FA73}"/>
          </ac:spMkLst>
        </pc:spChg>
      </pc:sldChg>
      <pc:sldChg chg="delSp modSp mod">
        <pc:chgData name="Drew Lovelace" userId="f9ee4f82-e90d-44bf-8f9f-6ff441e5e22d" providerId="ADAL" clId="{E647F515-D546-420C-8CD6-40001463EEB4}" dt="2023-12-13T05:08:07.756" v="1094" actId="478"/>
        <pc:sldMkLst>
          <pc:docMk/>
          <pc:sldMk cId="4150480629" sldId="282"/>
        </pc:sldMkLst>
        <pc:spChg chg="del">
          <ac:chgData name="Drew Lovelace" userId="f9ee4f82-e90d-44bf-8f9f-6ff441e5e22d" providerId="ADAL" clId="{E647F515-D546-420C-8CD6-40001463EEB4}" dt="2023-12-13T05:08:07.756" v="1094" actId="478"/>
          <ac:spMkLst>
            <pc:docMk/>
            <pc:sldMk cId="4150480629" sldId="282"/>
            <ac:spMk id="2" creationId="{D4D51FDB-782E-8ECC-4949-807977E1E4DD}"/>
          </ac:spMkLst>
        </pc:spChg>
        <pc:spChg chg="mod">
          <ac:chgData name="Drew Lovelace" userId="f9ee4f82-e90d-44bf-8f9f-6ff441e5e22d" providerId="ADAL" clId="{E647F515-D546-420C-8CD6-40001463EEB4}" dt="2023-12-13T04:38:38.940" v="857" actId="27636"/>
          <ac:spMkLst>
            <pc:docMk/>
            <pc:sldMk cId="4150480629" sldId="282"/>
            <ac:spMk id="4" creationId="{EF558E08-AD15-38B3-617D-F7C5CD55CA33}"/>
          </ac:spMkLst>
        </pc:spChg>
      </pc:sldChg>
      <pc:sldChg chg="delSp mod">
        <pc:chgData name="Drew Lovelace" userId="f9ee4f82-e90d-44bf-8f9f-6ff441e5e22d" providerId="ADAL" clId="{E647F515-D546-420C-8CD6-40001463EEB4}" dt="2023-12-13T05:05:27.113" v="1055" actId="478"/>
        <pc:sldMkLst>
          <pc:docMk/>
          <pc:sldMk cId="2025010645" sldId="285"/>
        </pc:sldMkLst>
        <pc:spChg chg="del">
          <ac:chgData name="Drew Lovelace" userId="f9ee4f82-e90d-44bf-8f9f-6ff441e5e22d" providerId="ADAL" clId="{E647F515-D546-420C-8CD6-40001463EEB4}" dt="2023-12-13T05:05:27.113" v="1055" actId="478"/>
          <ac:spMkLst>
            <pc:docMk/>
            <pc:sldMk cId="2025010645" sldId="285"/>
            <ac:spMk id="5" creationId="{5F811830-8F72-226C-AB06-1F9E72462D66}"/>
          </ac:spMkLst>
        </pc:spChg>
      </pc:sldChg>
      <pc:sldChg chg="delSp modSp mod">
        <pc:chgData name="Drew Lovelace" userId="f9ee4f82-e90d-44bf-8f9f-6ff441e5e22d" providerId="ADAL" clId="{E647F515-D546-420C-8CD6-40001463EEB4}" dt="2023-12-13T05:22:40.092" v="1846" actId="5793"/>
        <pc:sldMkLst>
          <pc:docMk/>
          <pc:sldMk cId="3487636370" sldId="286"/>
        </pc:sldMkLst>
        <pc:spChg chg="mod">
          <ac:chgData name="Drew Lovelace" userId="f9ee4f82-e90d-44bf-8f9f-6ff441e5e22d" providerId="ADAL" clId="{E647F515-D546-420C-8CD6-40001463EEB4}" dt="2023-12-13T05:22:40.092" v="1846" actId="5793"/>
          <ac:spMkLst>
            <pc:docMk/>
            <pc:sldMk cId="3487636370" sldId="286"/>
            <ac:spMk id="3" creationId="{14991333-6C42-81D3-4C72-587DD77E242A}"/>
          </ac:spMkLst>
        </pc:spChg>
        <pc:spChg chg="del">
          <ac:chgData name="Drew Lovelace" userId="f9ee4f82-e90d-44bf-8f9f-6ff441e5e22d" providerId="ADAL" clId="{E647F515-D546-420C-8CD6-40001463EEB4}" dt="2023-12-13T05:05:30.786" v="1056" actId="478"/>
          <ac:spMkLst>
            <pc:docMk/>
            <pc:sldMk cId="3487636370" sldId="286"/>
            <ac:spMk id="5" creationId="{C6C48CD3-0F56-492D-ECD1-6D09701E4579}"/>
          </ac:spMkLst>
        </pc:spChg>
      </pc:sldChg>
      <pc:sldChg chg="delSp mod">
        <pc:chgData name="Drew Lovelace" userId="f9ee4f82-e90d-44bf-8f9f-6ff441e5e22d" providerId="ADAL" clId="{E647F515-D546-420C-8CD6-40001463EEB4}" dt="2023-12-13T05:07:33.746" v="1085" actId="478"/>
        <pc:sldMkLst>
          <pc:docMk/>
          <pc:sldMk cId="4031033507" sldId="287"/>
        </pc:sldMkLst>
        <pc:spChg chg="del">
          <ac:chgData name="Drew Lovelace" userId="f9ee4f82-e90d-44bf-8f9f-6ff441e5e22d" providerId="ADAL" clId="{E647F515-D546-420C-8CD6-40001463EEB4}" dt="2023-12-13T05:07:33.746" v="1085" actId="478"/>
          <ac:spMkLst>
            <pc:docMk/>
            <pc:sldMk cId="4031033507" sldId="287"/>
            <ac:spMk id="7" creationId="{D46CA30A-7A25-8435-224B-E41F2B8852D8}"/>
          </ac:spMkLst>
        </pc:spChg>
      </pc:sldChg>
      <pc:sldChg chg="delSp mod">
        <pc:chgData name="Drew Lovelace" userId="f9ee4f82-e90d-44bf-8f9f-6ff441e5e22d" providerId="ADAL" clId="{E647F515-D546-420C-8CD6-40001463EEB4}" dt="2023-12-13T05:05:33.178" v="1057" actId="478"/>
        <pc:sldMkLst>
          <pc:docMk/>
          <pc:sldMk cId="3831489330" sldId="290"/>
        </pc:sldMkLst>
        <pc:spChg chg="del">
          <ac:chgData name="Drew Lovelace" userId="f9ee4f82-e90d-44bf-8f9f-6ff441e5e22d" providerId="ADAL" clId="{E647F515-D546-420C-8CD6-40001463EEB4}" dt="2023-12-13T05:05:33.178" v="1057" actId="478"/>
          <ac:spMkLst>
            <pc:docMk/>
            <pc:sldMk cId="3831489330" sldId="290"/>
            <ac:spMk id="7" creationId="{95292422-4031-E0CB-B2CA-B4844189C051}"/>
          </ac:spMkLst>
        </pc:spChg>
      </pc:sldChg>
      <pc:sldChg chg="delSp mod">
        <pc:chgData name="Drew Lovelace" userId="f9ee4f82-e90d-44bf-8f9f-6ff441e5e22d" providerId="ADAL" clId="{E647F515-D546-420C-8CD6-40001463EEB4}" dt="2023-12-13T05:05:36.667" v="1058" actId="478"/>
        <pc:sldMkLst>
          <pc:docMk/>
          <pc:sldMk cId="3694447863" sldId="291"/>
        </pc:sldMkLst>
        <pc:spChg chg="del">
          <ac:chgData name="Drew Lovelace" userId="f9ee4f82-e90d-44bf-8f9f-6ff441e5e22d" providerId="ADAL" clId="{E647F515-D546-420C-8CD6-40001463EEB4}" dt="2023-12-13T05:05:36.667" v="1058" actId="478"/>
          <ac:spMkLst>
            <pc:docMk/>
            <pc:sldMk cId="3694447863" sldId="291"/>
            <ac:spMk id="7" creationId="{24FF625A-74F8-92B0-B262-B083923B6B4E}"/>
          </ac:spMkLst>
        </pc:spChg>
      </pc:sldChg>
      <pc:sldChg chg="delSp mod">
        <pc:chgData name="Drew Lovelace" userId="f9ee4f82-e90d-44bf-8f9f-6ff441e5e22d" providerId="ADAL" clId="{E647F515-D546-420C-8CD6-40001463EEB4}" dt="2023-12-13T05:05:41.138" v="1059" actId="478"/>
        <pc:sldMkLst>
          <pc:docMk/>
          <pc:sldMk cId="120187483" sldId="292"/>
        </pc:sldMkLst>
        <pc:spChg chg="del">
          <ac:chgData name="Drew Lovelace" userId="f9ee4f82-e90d-44bf-8f9f-6ff441e5e22d" providerId="ADAL" clId="{E647F515-D546-420C-8CD6-40001463EEB4}" dt="2023-12-13T05:05:41.138" v="1059" actId="478"/>
          <ac:spMkLst>
            <pc:docMk/>
            <pc:sldMk cId="120187483" sldId="292"/>
            <ac:spMk id="23" creationId="{208ED928-2DE3-0042-D0F6-27AC7EA44D38}"/>
          </ac:spMkLst>
        </pc:spChg>
      </pc:sldChg>
      <pc:sldChg chg="delSp mod">
        <pc:chgData name="Drew Lovelace" userId="f9ee4f82-e90d-44bf-8f9f-6ff441e5e22d" providerId="ADAL" clId="{E647F515-D546-420C-8CD6-40001463EEB4}" dt="2023-12-13T05:05:18.740" v="1053" actId="478"/>
        <pc:sldMkLst>
          <pc:docMk/>
          <pc:sldMk cId="2661773472" sldId="293"/>
        </pc:sldMkLst>
        <pc:spChg chg="del">
          <ac:chgData name="Drew Lovelace" userId="f9ee4f82-e90d-44bf-8f9f-6ff441e5e22d" providerId="ADAL" clId="{E647F515-D546-420C-8CD6-40001463EEB4}" dt="2023-12-13T05:05:18.740" v="1053" actId="478"/>
          <ac:spMkLst>
            <pc:docMk/>
            <pc:sldMk cId="2661773472" sldId="293"/>
            <ac:spMk id="4" creationId="{DDBC3DF0-F02A-5B51-382D-9A4807A7B9B9}"/>
          </ac:spMkLst>
        </pc:spChg>
      </pc:sldChg>
      <pc:sldChg chg="addSp delSp modSp mod">
        <pc:chgData name="Drew Lovelace" userId="f9ee4f82-e90d-44bf-8f9f-6ff441e5e22d" providerId="ADAL" clId="{E647F515-D546-420C-8CD6-40001463EEB4}" dt="2023-12-13T05:06:00.540" v="1064" actId="1076"/>
        <pc:sldMkLst>
          <pc:docMk/>
          <pc:sldMk cId="1819667788" sldId="294"/>
        </pc:sldMkLst>
        <pc:spChg chg="add del mod">
          <ac:chgData name="Drew Lovelace" userId="f9ee4f82-e90d-44bf-8f9f-6ff441e5e22d" providerId="ADAL" clId="{E647F515-D546-420C-8CD6-40001463EEB4}" dt="2023-12-13T05:06:00.540" v="1064" actId="1076"/>
          <ac:spMkLst>
            <pc:docMk/>
            <pc:sldMk cId="1819667788" sldId="294"/>
            <ac:spMk id="3" creationId="{ACFBC631-AFF1-183A-7C93-0F4797C6C508}"/>
          </ac:spMkLst>
        </pc:spChg>
        <pc:spChg chg="del">
          <ac:chgData name="Drew Lovelace" userId="f9ee4f82-e90d-44bf-8f9f-6ff441e5e22d" providerId="ADAL" clId="{E647F515-D546-420C-8CD6-40001463EEB4}" dt="2023-12-13T05:05:56.697" v="1063" actId="478"/>
          <ac:spMkLst>
            <pc:docMk/>
            <pc:sldMk cId="1819667788" sldId="294"/>
            <ac:spMk id="14" creationId="{386C64AB-028F-2D6C-75BA-24D3A64C7C8F}"/>
          </ac:spMkLst>
        </pc:spChg>
      </pc:sldChg>
      <pc:sldChg chg="delSp mod">
        <pc:chgData name="Drew Lovelace" userId="f9ee4f82-e90d-44bf-8f9f-6ff441e5e22d" providerId="ADAL" clId="{E647F515-D546-420C-8CD6-40001463EEB4}" dt="2023-12-13T05:05:21.600" v="1054" actId="478"/>
        <pc:sldMkLst>
          <pc:docMk/>
          <pc:sldMk cId="1715448654" sldId="295"/>
        </pc:sldMkLst>
        <pc:spChg chg="del">
          <ac:chgData name="Drew Lovelace" userId="f9ee4f82-e90d-44bf-8f9f-6ff441e5e22d" providerId="ADAL" clId="{E647F515-D546-420C-8CD6-40001463EEB4}" dt="2023-12-13T05:05:21.600" v="1054" actId="478"/>
          <ac:spMkLst>
            <pc:docMk/>
            <pc:sldMk cId="1715448654" sldId="295"/>
            <ac:spMk id="5" creationId="{5F811830-8F72-226C-AB06-1F9E72462D66}"/>
          </ac:spMkLst>
        </pc:spChg>
      </pc:sldChg>
      <pc:sldChg chg="delSp modSp mod">
        <pc:chgData name="Drew Lovelace" userId="f9ee4f82-e90d-44bf-8f9f-6ff441e5e22d" providerId="ADAL" clId="{E647F515-D546-420C-8CD6-40001463EEB4}" dt="2023-12-13T05:08:02.930" v="1093" actId="478"/>
        <pc:sldMkLst>
          <pc:docMk/>
          <pc:sldMk cId="2067801771" sldId="296"/>
        </pc:sldMkLst>
        <pc:spChg chg="mod">
          <ac:chgData name="Drew Lovelace" userId="f9ee4f82-e90d-44bf-8f9f-6ff441e5e22d" providerId="ADAL" clId="{E647F515-D546-420C-8CD6-40001463EEB4}" dt="2023-12-13T04:39:35.650" v="876" actId="20577"/>
          <ac:spMkLst>
            <pc:docMk/>
            <pc:sldMk cId="2067801771" sldId="296"/>
            <ac:spMk id="3" creationId="{715B0673-B1A4-90B9-3E37-1FCB566296DC}"/>
          </ac:spMkLst>
        </pc:spChg>
        <pc:spChg chg="del">
          <ac:chgData name="Drew Lovelace" userId="f9ee4f82-e90d-44bf-8f9f-6ff441e5e22d" providerId="ADAL" clId="{E647F515-D546-420C-8CD6-40001463EEB4}" dt="2023-12-13T05:08:02.930" v="1093" actId="478"/>
          <ac:spMkLst>
            <pc:docMk/>
            <pc:sldMk cId="2067801771" sldId="296"/>
            <ac:spMk id="4" creationId="{BB7BCB9C-FBA7-F111-BA8A-87BF5A7E9C5F}"/>
          </ac:spMkLst>
        </pc:spChg>
      </pc:sldChg>
      <pc:sldChg chg="delSp mod">
        <pc:chgData name="Drew Lovelace" userId="f9ee4f82-e90d-44bf-8f9f-6ff441e5e22d" providerId="ADAL" clId="{E647F515-D546-420C-8CD6-40001463EEB4}" dt="2023-12-13T05:06:20.853" v="1068" actId="478"/>
        <pc:sldMkLst>
          <pc:docMk/>
          <pc:sldMk cId="3741013311" sldId="297"/>
        </pc:sldMkLst>
        <pc:spChg chg="del">
          <ac:chgData name="Drew Lovelace" userId="f9ee4f82-e90d-44bf-8f9f-6ff441e5e22d" providerId="ADAL" clId="{E647F515-D546-420C-8CD6-40001463EEB4}" dt="2023-12-13T05:06:20.853" v="1068" actId="478"/>
          <ac:spMkLst>
            <pc:docMk/>
            <pc:sldMk cId="3741013311" sldId="297"/>
            <ac:spMk id="2" creationId="{7786A880-FEA4-FA88-F4DD-5DEEBD31AC18}"/>
          </ac:spMkLst>
        </pc:spChg>
      </pc:sldChg>
      <pc:sldChg chg="addSp delSp modSp new del mod">
        <pc:chgData name="Drew Lovelace" userId="f9ee4f82-e90d-44bf-8f9f-6ff441e5e22d" providerId="ADAL" clId="{E647F515-D546-420C-8CD6-40001463EEB4}" dt="2023-12-13T00:50:06.786" v="179" actId="47"/>
        <pc:sldMkLst>
          <pc:docMk/>
          <pc:sldMk cId="2966889057" sldId="298"/>
        </pc:sldMkLst>
        <pc:spChg chg="del">
          <ac:chgData name="Drew Lovelace" userId="f9ee4f82-e90d-44bf-8f9f-6ff441e5e22d" providerId="ADAL" clId="{E647F515-D546-420C-8CD6-40001463EEB4}" dt="2023-12-13T00:46:21.459" v="2" actId="478"/>
          <ac:spMkLst>
            <pc:docMk/>
            <pc:sldMk cId="2966889057" sldId="298"/>
            <ac:spMk id="2" creationId="{D7E1630E-90F8-8421-0BB5-B04FD287A235}"/>
          </ac:spMkLst>
        </pc:spChg>
        <pc:spChg chg="del">
          <ac:chgData name="Drew Lovelace" userId="f9ee4f82-e90d-44bf-8f9f-6ff441e5e22d" providerId="ADAL" clId="{E647F515-D546-420C-8CD6-40001463EEB4}" dt="2023-12-13T00:46:17.429" v="1" actId="478"/>
          <ac:spMkLst>
            <pc:docMk/>
            <pc:sldMk cId="2966889057" sldId="298"/>
            <ac:spMk id="3" creationId="{D19A35A3-E9F2-14D8-97F7-0C987870D337}"/>
          </ac:spMkLst>
        </pc:spChg>
        <pc:spChg chg="add del mod">
          <ac:chgData name="Drew Lovelace" userId="f9ee4f82-e90d-44bf-8f9f-6ff441e5e22d" providerId="ADAL" clId="{E647F515-D546-420C-8CD6-40001463EEB4}" dt="2023-12-13T00:47:45.033" v="9"/>
          <ac:spMkLst>
            <pc:docMk/>
            <pc:sldMk cId="2966889057" sldId="298"/>
            <ac:spMk id="6" creationId="{99465E88-6CEE-ACF6-3F50-A1E5DC94C4EC}"/>
          </ac:spMkLst>
        </pc:spChg>
        <pc:picChg chg="add del mod">
          <ac:chgData name="Drew Lovelace" userId="f9ee4f82-e90d-44bf-8f9f-6ff441e5e22d" providerId="ADAL" clId="{E647F515-D546-420C-8CD6-40001463EEB4}" dt="2023-12-13T00:50:04.802" v="178" actId="478"/>
          <ac:picMkLst>
            <pc:docMk/>
            <pc:sldMk cId="2966889057" sldId="298"/>
            <ac:picMk id="5" creationId="{B760DB4E-EABA-7A1E-8A84-7E183B3E8CEB}"/>
          </ac:picMkLst>
        </pc:picChg>
      </pc:sldChg>
      <pc:sldChg chg="addSp delSp modSp new del mod setBg addAnim setClrOvrMap delDesignElem chgLayout">
        <pc:chgData name="Drew Lovelace" userId="f9ee4f82-e90d-44bf-8f9f-6ff441e5e22d" providerId="ADAL" clId="{E647F515-D546-420C-8CD6-40001463EEB4}" dt="2023-12-13T04:59:33.873" v="1046" actId="47"/>
        <pc:sldMkLst>
          <pc:docMk/>
          <pc:sldMk cId="1224603045" sldId="299"/>
        </pc:sldMkLst>
        <pc:spChg chg="mod ord">
          <ac:chgData name="Drew Lovelace" userId="f9ee4f82-e90d-44bf-8f9f-6ff441e5e22d" providerId="ADAL" clId="{E647F515-D546-420C-8CD6-40001463EEB4}" dt="2023-12-13T04:56:51.991" v="1028" actId="700"/>
          <ac:spMkLst>
            <pc:docMk/>
            <pc:sldMk cId="1224603045" sldId="299"/>
            <ac:spMk id="2" creationId="{4EC55DCC-5026-7B85-1AA3-EAF163B55E16}"/>
          </ac:spMkLst>
        </pc:spChg>
        <pc:spChg chg="mod ord">
          <ac:chgData name="Drew Lovelace" userId="f9ee4f82-e90d-44bf-8f9f-6ff441e5e22d" providerId="ADAL" clId="{E647F515-D546-420C-8CD6-40001463EEB4}" dt="2023-12-13T04:56:51.991" v="1028" actId="700"/>
          <ac:spMkLst>
            <pc:docMk/>
            <pc:sldMk cId="1224603045" sldId="299"/>
            <ac:spMk id="3" creationId="{6FF21920-5D67-2A82-0A6F-65576625328B}"/>
          </ac:spMkLst>
        </pc:spChg>
        <pc:spChg chg="add del">
          <ac:chgData name="Drew Lovelace" userId="f9ee4f82-e90d-44bf-8f9f-6ff441e5e22d" providerId="ADAL" clId="{E647F515-D546-420C-8CD6-40001463EEB4}" dt="2023-12-13T04:56:51.991" v="1028" actId="700"/>
          <ac:spMkLst>
            <pc:docMk/>
            <pc:sldMk cId="1224603045" sldId="299"/>
            <ac:spMk id="10" creationId="{71B2258F-86CA-4D4D-8270-BC05FCDEBFB3}"/>
          </ac:spMkLst>
        </pc:spChg>
        <pc:picChg chg="add mod ord">
          <ac:chgData name="Drew Lovelace" userId="f9ee4f82-e90d-44bf-8f9f-6ff441e5e22d" providerId="ADAL" clId="{E647F515-D546-420C-8CD6-40001463EEB4}" dt="2023-12-13T00:49:49.766" v="176" actId="26606"/>
          <ac:picMkLst>
            <pc:docMk/>
            <pc:sldMk cId="1224603045" sldId="299"/>
            <ac:picMk id="5" creationId="{A25F41D9-56C6-716E-51F8-02F85713D146}"/>
          </ac:picMkLst>
        </pc:picChg>
      </pc:sldChg>
      <pc:sldChg chg="addSp delSp modSp new del mod ord modClrScheme chgLayout">
        <pc:chgData name="Drew Lovelace" userId="f9ee4f82-e90d-44bf-8f9f-6ff441e5e22d" providerId="ADAL" clId="{E647F515-D546-420C-8CD6-40001463EEB4}" dt="2023-12-13T04:58:03.524" v="1038" actId="47"/>
        <pc:sldMkLst>
          <pc:docMk/>
          <pc:sldMk cId="3203974748" sldId="300"/>
        </pc:sldMkLst>
        <pc:spChg chg="mod ord">
          <ac:chgData name="Drew Lovelace" userId="f9ee4f82-e90d-44bf-8f9f-6ff441e5e22d" providerId="ADAL" clId="{E647F515-D546-420C-8CD6-40001463EEB4}" dt="2023-12-13T04:57:56.530" v="1036" actId="21"/>
          <ac:spMkLst>
            <pc:docMk/>
            <pc:sldMk cId="3203974748" sldId="300"/>
            <ac:spMk id="2" creationId="{1F9BA710-A91C-270D-D9BD-019382336F59}"/>
          </ac:spMkLst>
        </pc:spChg>
        <pc:spChg chg="add del mod ord">
          <ac:chgData name="Drew Lovelace" userId="f9ee4f82-e90d-44bf-8f9f-6ff441e5e22d" providerId="ADAL" clId="{E647F515-D546-420C-8CD6-40001463EEB4}" dt="2023-12-13T04:57:43.593" v="1031" actId="21"/>
          <ac:spMkLst>
            <pc:docMk/>
            <pc:sldMk cId="3203974748" sldId="300"/>
            <ac:spMk id="3" creationId="{C1E6155C-03D6-CFB7-F547-1144D6318E0E}"/>
          </ac:spMkLst>
        </pc:spChg>
        <pc:spChg chg="add del">
          <ac:chgData name="Drew Lovelace" userId="f9ee4f82-e90d-44bf-8f9f-6ff441e5e22d" providerId="ADAL" clId="{E647F515-D546-420C-8CD6-40001463EEB4}" dt="2023-12-13T00:54:22.184" v="336" actId="22"/>
          <ac:spMkLst>
            <pc:docMk/>
            <pc:sldMk cId="3203974748" sldId="300"/>
            <ac:spMk id="7" creationId="{455DC711-64CF-F725-9D84-9D52B2CD227D}"/>
          </ac:spMkLst>
        </pc:spChg>
        <pc:spChg chg="add del mod ord">
          <ac:chgData name="Drew Lovelace" userId="f9ee4f82-e90d-44bf-8f9f-6ff441e5e22d" providerId="ADAL" clId="{E647F515-D546-420C-8CD6-40001463EEB4}" dt="2023-12-13T04:25:57.232" v="711" actId="700"/>
          <ac:spMkLst>
            <pc:docMk/>
            <pc:sldMk cId="3203974748" sldId="300"/>
            <ac:spMk id="10" creationId="{162B2BAE-B82C-1F71-E3C0-80BDA802F6BE}"/>
          </ac:spMkLst>
        </pc:spChg>
        <pc:spChg chg="add del mod ord">
          <ac:chgData name="Drew Lovelace" userId="f9ee4f82-e90d-44bf-8f9f-6ff441e5e22d" providerId="ADAL" clId="{E647F515-D546-420C-8CD6-40001463EEB4}" dt="2023-12-13T04:32:00.100" v="830" actId="700"/>
          <ac:spMkLst>
            <pc:docMk/>
            <pc:sldMk cId="3203974748" sldId="300"/>
            <ac:spMk id="11" creationId="{02963250-A8BC-81E4-DFDD-CFCAEC8DACA3}"/>
          </ac:spMkLst>
        </pc:spChg>
        <pc:spChg chg="add del mod ord">
          <ac:chgData name="Drew Lovelace" userId="f9ee4f82-e90d-44bf-8f9f-6ff441e5e22d" providerId="ADAL" clId="{E647F515-D546-420C-8CD6-40001463EEB4}" dt="2023-12-13T04:32:05.293" v="831" actId="700"/>
          <ac:spMkLst>
            <pc:docMk/>
            <pc:sldMk cId="3203974748" sldId="300"/>
            <ac:spMk id="12" creationId="{25F9E656-ECC5-111A-FBDA-8E91E933BE86}"/>
          </ac:spMkLst>
        </pc:spChg>
        <pc:picChg chg="add del mod ord">
          <ac:chgData name="Drew Lovelace" userId="f9ee4f82-e90d-44bf-8f9f-6ff441e5e22d" providerId="ADAL" clId="{E647F515-D546-420C-8CD6-40001463EEB4}" dt="2023-12-13T00:51:56.613" v="202" actId="22"/>
          <ac:picMkLst>
            <pc:docMk/>
            <pc:sldMk cId="3203974748" sldId="300"/>
            <ac:picMk id="5" creationId="{965F7575-7A30-8757-98BA-8465B77D99B2}"/>
          </ac:picMkLst>
        </pc:picChg>
        <pc:picChg chg="add del mod">
          <ac:chgData name="Drew Lovelace" userId="f9ee4f82-e90d-44bf-8f9f-6ff441e5e22d" providerId="ADAL" clId="{E647F515-D546-420C-8CD6-40001463EEB4}" dt="2023-12-13T04:57:49.672" v="1034" actId="21"/>
          <ac:picMkLst>
            <pc:docMk/>
            <pc:sldMk cId="3203974748" sldId="300"/>
            <ac:picMk id="9" creationId="{999AE532-3742-B242-0A5B-93415AF3C32B}"/>
          </ac:picMkLst>
        </pc:picChg>
      </pc:sldChg>
      <pc:sldChg chg="modSp new del mod">
        <pc:chgData name="Drew Lovelace" userId="f9ee4f82-e90d-44bf-8f9f-6ff441e5e22d" providerId="ADAL" clId="{E647F515-D546-420C-8CD6-40001463EEB4}" dt="2023-12-13T04:58:33.806" v="1045" actId="47"/>
        <pc:sldMkLst>
          <pc:docMk/>
          <pc:sldMk cId="2736169274" sldId="301"/>
        </pc:sldMkLst>
        <pc:spChg chg="mod">
          <ac:chgData name="Drew Lovelace" userId="f9ee4f82-e90d-44bf-8f9f-6ff441e5e22d" providerId="ADAL" clId="{E647F515-D546-420C-8CD6-40001463EEB4}" dt="2023-12-13T04:58:22.468" v="1043" actId="21"/>
          <ac:spMkLst>
            <pc:docMk/>
            <pc:sldMk cId="2736169274" sldId="301"/>
            <ac:spMk id="2" creationId="{AC9442C7-A741-A0C5-F944-67547881C9B8}"/>
          </ac:spMkLst>
        </pc:spChg>
        <pc:spChg chg="mod">
          <ac:chgData name="Drew Lovelace" userId="f9ee4f82-e90d-44bf-8f9f-6ff441e5e22d" providerId="ADAL" clId="{E647F515-D546-420C-8CD6-40001463EEB4}" dt="2023-12-13T04:58:15.414" v="1042"/>
          <ac:spMkLst>
            <pc:docMk/>
            <pc:sldMk cId="2736169274" sldId="301"/>
            <ac:spMk id="3" creationId="{C168BF2C-CA0A-78E1-18D0-625E9CA3FD29}"/>
          </ac:spMkLst>
        </pc:spChg>
      </pc:sldChg>
      <pc:sldChg chg="addSp delSp modSp new del mod chgLayout">
        <pc:chgData name="Drew Lovelace" userId="f9ee4f82-e90d-44bf-8f9f-6ff441e5e22d" providerId="ADAL" clId="{E647F515-D546-420C-8CD6-40001463EEB4}" dt="2023-12-13T04:42:23.907" v="890" actId="47"/>
        <pc:sldMkLst>
          <pc:docMk/>
          <pc:sldMk cId="3877131323" sldId="302"/>
        </pc:sldMkLst>
        <pc:spChg chg="mod ord">
          <ac:chgData name="Drew Lovelace" userId="f9ee4f82-e90d-44bf-8f9f-6ff441e5e22d" providerId="ADAL" clId="{E647F515-D546-420C-8CD6-40001463EEB4}" dt="2023-12-13T04:41:59.636" v="888" actId="6264"/>
          <ac:spMkLst>
            <pc:docMk/>
            <pc:sldMk cId="3877131323" sldId="302"/>
            <ac:spMk id="2" creationId="{6446E355-641C-193B-7EDB-982ED9824D50}"/>
          </ac:spMkLst>
        </pc:spChg>
        <pc:spChg chg="del">
          <ac:chgData name="Drew Lovelace" userId="f9ee4f82-e90d-44bf-8f9f-6ff441e5e22d" providerId="ADAL" clId="{E647F515-D546-420C-8CD6-40001463EEB4}" dt="2023-12-13T04:41:43.163" v="887" actId="700"/>
          <ac:spMkLst>
            <pc:docMk/>
            <pc:sldMk cId="3877131323" sldId="302"/>
            <ac:spMk id="3" creationId="{C8A4E54A-2F0A-6A36-6607-EC378C90688C}"/>
          </ac:spMkLst>
        </pc:spChg>
        <pc:spChg chg="add del mod ord">
          <ac:chgData name="Drew Lovelace" userId="f9ee4f82-e90d-44bf-8f9f-6ff441e5e22d" providerId="ADAL" clId="{E647F515-D546-420C-8CD6-40001463EEB4}" dt="2023-12-13T04:41:59.636" v="888" actId="6264"/>
          <ac:spMkLst>
            <pc:docMk/>
            <pc:sldMk cId="3877131323" sldId="302"/>
            <ac:spMk id="4" creationId="{2405A6AA-D2BF-5CFF-8248-B78B8E546930}"/>
          </ac:spMkLst>
        </pc:spChg>
        <pc:spChg chg="add del mod">
          <ac:chgData name="Drew Lovelace" userId="f9ee4f82-e90d-44bf-8f9f-6ff441e5e22d" providerId="ADAL" clId="{E647F515-D546-420C-8CD6-40001463EEB4}" dt="2023-12-13T04:41:59.636" v="888" actId="6264"/>
          <ac:spMkLst>
            <pc:docMk/>
            <pc:sldMk cId="3877131323" sldId="302"/>
            <ac:spMk id="5" creationId="{1B4E86EB-2E1E-045A-0663-56905BED0EE2}"/>
          </ac:spMkLst>
        </pc:spChg>
        <pc:spChg chg="add mod ord">
          <ac:chgData name="Drew Lovelace" userId="f9ee4f82-e90d-44bf-8f9f-6ff441e5e22d" providerId="ADAL" clId="{E647F515-D546-420C-8CD6-40001463EEB4}" dt="2023-12-13T04:41:59.636" v="888" actId="6264"/>
          <ac:spMkLst>
            <pc:docMk/>
            <pc:sldMk cId="3877131323" sldId="302"/>
            <ac:spMk id="6" creationId="{79633794-186D-1B90-F20B-634F562C1909}"/>
          </ac:spMkLst>
        </pc:spChg>
        <pc:spChg chg="add mod">
          <ac:chgData name="Drew Lovelace" userId="f9ee4f82-e90d-44bf-8f9f-6ff441e5e22d" providerId="ADAL" clId="{E647F515-D546-420C-8CD6-40001463EEB4}" dt="2023-12-13T04:42:09.543" v="889"/>
          <ac:spMkLst>
            <pc:docMk/>
            <pc:sldMk cId="3877131323" sldId="302"/>
            <ac:spMk id="7" creationId="{6BE35E0F-6AE3-50EE-0C17-64186FD9A66D}"/>
          </ac:spMkLst>
        </pc:spChg>
      </pc:sldChg>
      <pc:sldChg chg="addSp delSp modSp add mod ord">
        <pc:chgData name="Drew Lovelace" userId="f9ee4f82-e90d-44bf-8f9f-6ff441e5e22d" providerId="ADAL" clId="{E647F515-D546-420C-8CD6-40001463EEB4}" dt="2023-12-13T04:49:48.292" v="958"/>
        <pc:sldMkLst>
          <pc:docMk/>
          <pc:sldMk cId="4119638945" sldId="302"/>
        </pc:sldMkLst>
        <pc:spChg chg="mod">
          <ac:chgData name="Drew Lovelace" userId="f9ee4f82-e90d-44bf-8f9f-6ff441e5e22d" providerId="ADAL" clId="{E647F515-D546-420C-8CD6-40001463EEB4}" dt="2023-12-13T04:47:12.439" v="945" actId="122"/>
          <ac:spMkLst>
            <pc:docMk/>
            <pc:sldMk cId="4119638945" sldId="302"/>
            <ac:spMk id="2" creationId="{EB37266F-8604-99E8-FBA4-684D3D1CCDD0}"/>
          </ac:spMkLst>
        </pc:spChg>
        <pc:spChg chg="del mod">
          <ac:chgData name="Drew Lovelace" userId="f9ee4f82-e90d-44bf-8f9f-6ff441e5e22d" providerId="ADAL" clId="{E647F515-D546-420C-8CD6-40001463EEB4}" dt="2023-12-13T04:44:35.077" v="925" actId="478"/>
          <ac:spMkLst>
            <pc:docMk/>
            <pc:sldMk cId="4119638945" sldId="302"/>
            <ac:spMk id="3" creationId="{969EF351-148E-9D63-294B-F6FF72B22B31}"/>
          </ac:spMkLst>
        </pc:spChg>
        <pc:spChg chg="del">
          <ac:chgData name="Drew Lovelace" userId="f9ee4f82-e90d-44bf-8f9f-6ff441e5e22d" providerId="ADAL" clId="{E647F515-D546-420C-8CD6-40001463EEB4}" dt="2023-12-13T04:49:40.485" v="956" actId="478"/>
          <ac:spMkLst>
            <pc:docMk/>
            <pc:sldMk cId="4119638945" sldId="302"/>
            <ac:spMk id="4" creationId="{3025A570-7D0D-6525-A518-2803E8982575}"/>
          </ac:spMkLst>
        </pc:spChg>
        <pc:spChg chg="add del mod">
          <ac:chgData name="Drew Lovelace" userId="f9ee4f82-e90d-44bf-8f9f-6ff441e5e22d" providerId="ADAL" clId="{E647F515-D546-420C-8CD6-40001463EEB4}" dt="2023-12-13T04:44:36.353" v="926" actId="478"/>
          <ac:spMkLst>
            <pc:docMk/>
            <pc:sldMk cId="4119638945" sldId="302"/>
            <ac:spMk id="6" creationId="{B2D591B6-D07A-6CCB-8AB8-7AAB403D0EE4}"/>
          </ac:spMkLst>
        </pc:spChg>
        <pc:picChg chg="add">
          <ac:chgData name="Drew Lovelace" userId="f9ee4f82-e90d-44bf-8f9f-6ff441e5e22d" providerId="ADAL" clId="{E647F515-D546-420C-8CD6-40001463EEB4}" dt="2023-12-13T04:44:37.571" v="927" actId="22"/>
          <ac:picMkLst>
            <pc:docMk/>
            <pc:sldMk cId="4119638945" sldId="302"/>
            <ac:picMk id="8" creationId="{8334AFC5-AEFC-4823-B1CB-8B7F6C550A74}"/>
          </ac:picMkLst>
        </pc:picChg>
        <pc:picChg chg="add mod">
          <ac:chgData name="Drew Lovelace" userId="f9ee4f82-e90d-44bf-8f9f-6ff441e5e22d" providerId="ADAL" clId="{E647F515-D546-420C-8CD6-40001463EEB4}" dt="2023-12-13T04:45:06.798" v="929" actId="1076"/>
          <ac:picMkLst>
            <pc:docMk/>
            <pc:sldMk cId="4119638945" sldId="302"/>
            <ac:picMk id="10" creationId="{0348B0EB-40A6-FCB7-03F8-6C9432732CB6}"/>
          </ac:picMkLst>
        </pc:picChg>
        <pc:picChg chg="add mod">
          <ac:chgData name="Drew Lovelace" userId="f9ee4f82-e90d-44bf-8f9f-6ff441e5e22d" providerId="ADAL" clId="{E647F515-D546-420C-8CD6-40001463EEB4}" dt="2023-12-13T04:45:23.972" v="931" actId="1076"/>
          <ac:picMkLst>
            <pc:docMk/>
            <pc:sldMk cId="4119638945" sldId="302"/>
            <ac:picMk id="12" creationId="{FC16FBA7-A3B9-63A8-567B-D509BC7257F4}"/>
          </ac:picMkLst>
        </pc:picChg>
        <pc:picChg chg="add mod">
          <ac:chgData name="Drew Lovelace" userId="f9ee4f82-e90d-44bf-8f9f-6ff441e5e22d" providerId="ADAL" clId="{E647F515-D546-420C-8CD6-40001463EEB4}" dt="2023-12-13T04:45:40.656" v="933" actId="1076"/>
          <ac:picMkLst>
            <pc:docMk/>
            <pc:sldMk cId="4119638945" sldId="302"/>
            <ac:picMk id="14" creationId="{1FFE3F2F-159B-D4D3-1365-7C25106071E6}"/>
          </ac:picMkLst>
        </pc:picChg>
        <pc:picChg chg="add mod">
          <ac:chgData name="Drew Lovelace" userId="f9ee4f82-e90d-44bf-8f9f-6ff441e5e22d" providerId="ADAL" clId="{E647F515-D546-420C-8CD6-40001463EEB4}" dt="2023-12-13T04:45:58.084" v="935" actId="1076"/>
          <ac:picMkLst>
            <pc:docMk/>
            <pc:sldMk cId="4119638945" sldId="302"/>
            <ac:picMk id="16" creationId="{DF7EA201-F7EA-9CFA-D4A5-AAA844A12BB3}"/>
          </ac:picMkLst>
        </pc:picChg>
        <pc:picChg chg="add mod">
          <ac:chgData name="Drew Lovelace" userId="f9ee4f82-e90d-44bf-8f9f-6ff441e5e22d" providerId="ADAL" clId="{E647F515-D546-420C-8CD6-40001463EEB4}" dt="2023-12-13T04:46:27.657" v="937" actId="1076"/>
          <ac:picMkLst>
            <pc:docMk/>
            <pc:sldMk cId="4119638945" sldId="302"/>
            <ac:picMk id="18" creationId="{B2BBD175-FEA4-80E6-21F9-82A8FE42F8A5}"/>
          </ac:picMkLst>
        </pc:picChg>
        <pc:picChg chg="add mod">
          <ac:chgData name="Drew Lovelace" userId="f9ee4f82-e90d-44bf-8f9f-6ff441e5e22d" providerId="ADAL" clId="{E647F515-D546-420C-8CD6-40001463EEB4}" dt="2023-12-13T04:46:44.819" v="939" actId="1076"/>
          <ac:picMkLst>
            <pc:docMk/>
            <pc:sldMk cId="4119638945" sldId="302"/>
            <ac:picMk id="20" creationId="{1B0C8312-374E-7408-FA0D-FB0927B553D3}"/>
          </ac:picMkLst>
        </pc:picChg>
        <pc:picChg chg="add mod">
          <ac:chgData name="Drew Lovelace" userId="f9ee4f82-e90d-44bf-8f9f-6ff441e5e22d" providerId="ADAL" clId="{E647F515-D546-420C-8CD6-40001463EEB4}" dt="2023-12-13T04:47:06.924" v="941" actId="1076"/>
          <ac:picMkLst>
            <pc:docMk/>
            <pc:sldMk cId="4119638945" sldId="302"/>
            <ac:picMk id="22" creationId="{65622D73-714F-D02A-F815-48BEBBDCD1B6}"/>
          </ac:picMkLst>
        </pc:picChg>
        <pc:picChg chg="add mod">
          <ac:chgData name="Drew Lovelace" userId="f9ee4f82-e90d-44bf-8f9f-6ff441e5e22d" providerId="ADAL" clId="{E647F515-D546-420C-8CD6-40001463EEB4}" dt="2023-12-13T04:47:42.780" v="949" actId="1076"/>
          <ac:picMkLst>
            <pc:docMk/>
            <pc:sldMk cId="4119638945" sldId="302"/>
            <ac:picMk id="24" creationId="{91131078-D2C2-7EFA-0F9B-93B553A4E832}"/>
          </ac:picMkLst>
        </pc:picChg>
        <pc:picChg chg="add mod">
          <ac:chgData name="Drew Lovelace" userId="f9ee4f82-e90d-44bf-8f9f-6ff441e5e22d" providerId="ADAL" clId="{E647F515-D546-420C-8CD6-40001463EEB4}" dt="2023-12-13T04:48:02.496" v="953" actId="1076"/>
          <ac:picMkLst>
            <pc:docMk/>
            <pc:sldMk cId="4119638945" sldId="302"/>
            <ac:picMk id="26" creationId="{A2423A22-A35D-F51A-FA4A-C7C855E7A815}"/>
          </ac:picMkLst>
        </pc:picChg>
        <pc:picChg chg="add mod">
          <ac:chgData name="Drew Lovelace" userId="f9ee4f82-e90d-44bf-8f9f-6ff441e5e22d" providerId="ADAL" clId="{E647F515-D546-420C-8CD6-40001463EEB4}" dt="2023-12-13T04:48:18.257" v="955" actId="1076"/>
          <ac:picMkLst>
            <pc:docMk/>
            <pc:sldMk cId="4119638945" sldId="302"/>
            <ac:picMk id="28" creationId="{9AA002F9-58A6-09C7-23A6-AD70D499909C}"/>
          </ac:picMkLst>
        </pc:picChg>
      </pc:sldChg>
      <pc:sldChg chg="addSp delSp modSp add mod">
        <pc:chgData name="Drew Lovelace" userId="f9ee4f82-e90d-44bf-8f9f-6ff441e5e22d" providerId="ADAL" clId="{E647F515-D546-420C-8CD6-40001463EEB4}" dt="2023-12-13T05:06:29.874" v="1069" actId="478"/>
        <pc:sldMkLst>
          <pc:docMk/>
          <pc:sldMk cId="1131288492" sldId="303"/>
        </pc:sldMkLst>
        <pc:spChg chg="mod">
          <ac:chgData name="Drew Lovelace" userId="f9ee4f82-e90d-44bf-8f9f-6ff441e5e22d" providerId="ADAL" clId="{E647F515-D546-420C-8CD6-40001463EEB4}" dt="2023-12-13T04:58:00.220" v="1037"/>
          <ac:spMkLst>
            <pc:docMk/>
            <pc:sldMk cId="1131288492" sldId="303"/>
            <ac:spMk id="2" creationId="{7F5088A2-F637-1529-7923-12D2F6DF2E48}"/>
          </ac:spMkLst>
        </pc:spChg>
        <pc:spChg chg="mod">
          <ac:chgData name="Drew Lovelace" userId="f9ee4f82-e90d-44bf-8f9f-6ff441e5e22d" providerId="ADAL" clId="{E647F515-D546-420C-8CD6-40001463EEB4}" dt="2023-12-13T04:57:46.031" v="1033" actId="27636"/>
          <ac:spMkLst>
            <pc:docMk/>
            <pc:sldMk cId="1131288492" sldId="303"/>
            <ac:spMk id="3" creationId="{4037FF77-D218-C85D-A0E2-217975324970}"/>
          </ac:spMkLst>
        </pc:spChg>
        <pc:spChg chg="del">
          <ac:chgData name="Drew Lovelace" userId="f9ee4f82-e90d-44bf-8f9f-6ff441e5e22d" providerId="ADAL" clId="{E647F515-D546-420C-8CD6-40001463EEB4}" dt="2023-12-13T05:06:29.874" v="1069" actId="478"/>
          <ac:spMkLst>
            <pc:docMk/>
            <pc:sldMk cId="1131288492" sldId="303"/>
            <ac:spMk id="4" creationId="{013DE168-6A7E-6005-DA07-B896E1AF6D73}"/>
          </ac:spMkLst>
        </pc:spChg>
        <pc:picChg chg="add mod">
          <ac:chgData name="Drew Lovelace" userId="f9ee4f82-e90d-44bf-8f9f-6ff441e5e22d" providerId="ADAL" clId="{E647F515-D546-420C-8CD6-40001463EEB4}" dt="2023-12-13T04:57:50.796" v="1035"/>
          <ac:picMkLst>
            <pc:docMk/>
            <pc:sldMk cId="1131288492" sldId="303"/>
            <ac:picMk id="5" creationId="{4F13191F-4847-EE0F-0687-13ED443F274F}"/>
          </ac:picMkLst>
        </pc:picChg>
      </pc:sldChg>
      <pc:sldChg chg="delSp modSp add mod">
        <pc:chgData name="Drew Lovelace" userId="f9ee4f82-e90d-44bf-8f9f-6ff441e5e22d" providerId="ADAL" clId="{E647F515-D546-420C-8CD6-40001463EEB4}" dt="2023-12-13T05:06:33.153" v="1070" actId="478"/>
        <pc:sldMkLst>
          <pc:docMk/>
          <pc:sldMk cId="3649029104" sldId="304"/>
        </pc:sldMkLst>
        <pc:spChg chg="mod">
          <ac:chgData name="Drew Lovelace" userId="f9ee4f82-e90d-44bf-8f9f-6ff441e5e22d" providerId="ADAL" clId="{E647F515-D546-420C-8CD6-40001463EEB4}" dt="2023-12-13T04:58:26.092" v="1044"/>
          <ac:spMkLst>
            <pc:docMk/>
            <pc:sldMk cId="3649029104" sldId="304"/>
            <ac:spMk id="2" creationId="{7F5088A2-F637-1529-7923-12D2F6DF2E48}"/>
          </ac:spMkLst>
        </pc:spChg>
        <pc:spChg chg="mod">
          <ac:chgData name="Drew Lovelace" userId="f9ee4f82-e90d-44bf-8f9f-6ff441e5e22d" providerId="ADAL" clId="{E647F515-D546-420C-8CD6-40001463EEB4}" dt="2023-12-13T04:58:12.053" v="1041" actId="27636"/>
          <ac:spMkLst>
            <pc:docMk/>
            <pc:sldMk cId="3649029104" sldId="304"/>
            <ac:spMk id="3" creationId="{4037FF77-D218-C85D-A0E2-217975324970}"/>
          </ac:spMkLst>
        </pc:spChg>
        <pc:spChg chg="del">
          <ac:chgData name="Drew Lovelace" userId="f9ee4f82-e90d-44bf-8f9f-6ff441e5e22d" providerId="ADAL" clId="{E647F515-D546-420C-8CD6-40001463EEB4}" dt="2023-12-13T05:06:33.153" v="1070" actId="478"/>
          <ac:spMkLst>
            <pc:docMk/>
            <pc:sldMk cId="3649029104" sldId="304"/>
            <ac:spMk id="4" creationId="{013DE168-6A7E-6005-DA07-B896E1AF6D73}"/>
          </ac:spMkLst>
        </pc:spChg>
      </pc:sldChg>
      <pc:sldChg chg="addSp delSp modSp new del mod setBg">
        <pc:chgData name="Drew Lovelace" userId="f9ee4f82-e90d-44bf-8f9f-6ff441e5e22d" providerId="ADAL" clId="{E647F515-D546-420C-8CD6-40001463EEB4}" dt="2023-12-13T05:12:49.379" v="1275" actId="47"/>
        <pc:sldMkLst>
          <pc:docMk/>
          <pc:sldMk cId="1149760420" sldId="305"/>
        </pc:sldMkLst>
        <pc:spChg chg="del">
          <ac:chgData name="Drew Lovelace" userId="f9ee4f82-e90d-44bf-8f9f-6ff441e5e22d" providerId="ADAL" clId="{E647F515-D546-420C-8CD6-40001463EEB4}" dt="2023-12-13T05:09:20.405" v="1096" actId="26606"/>
          <ac:spMkLst>
            <pc:docMk/>
            <pc:sldMk cId="1149760420" sldId="305"/>
            <ac:spMk id="2" creationId="{F0410867-7A37-2D72-CFFF-B4051FF27F5C}"/>
          </ac:spMkLst>
        </pc:spChg>
        <pc:spChg chg="del">
          <ac:chgData name="Drew Lovelace" userId="f9ee4f82-e90d-44bf-8f9f-6ff441e5e22d" providerId="ADAL" clId="{E647F515-D546-420C-8CD6-40001463EEB4}" dt="2023-12-13T05:09:20.405" v="1096" actId="26606"/>
          <ac:spMkLst>
            <pc:docMk/>
            <pc:sldMk cId="1149760420" sldId="305"/>
            <ac:spMk id="3" creationId="{E65CAEBF-0389-63E3-1E08-218F4CD9AB87}"/>
          </ac:spMkLst>
        </pc:spChg>
        <pc:spChg chg="mod ord">
          <ac:chgData name="Drew Lovelace" userId="f9ee4f82-e90d-44bf-8f9f-6ff441e5e22d" providerId="ADAL" clId="{E647F515-D546-420C-8CD6-40001463EEB4}" dt="2023-12-13T05:09:20.405" v="1096" actId="26606"/>
          <ac:spMkLst>
            <pc:docMk/>
            <pc:sldMk cId="1149760420" sldId="305"/>
            <ac:spMk id="4" creationId="{F0C77ED6-386D-0BAA-1405-5DE4686BE27F}"/>
          </ac:spMkLst>
        </pc:spChg>
        <pc:spChg chg="add del mod">
          <ac:chgData name="Drew Lovelace" userId="f9ee4f82-e90d-44bf-8f9f-6ff441e5e22d" providerId="ADAL" clId="{E647F515-D546-420C-8CD6-40001463EEB4}" dt="2023-12-13T05:12:42.416" v="1274" actId="478"/>
          <ac:spMkLst>
            <pc:docMk/>
            <pc:sldMk cId="1149760420" sldId="305"/>
            <ac:spMk id="7" creationId="{18EC9D5F-4FD7-12D2-374F-CE50354DB2E7}"/>
          </ac:spMkLst>
        </pc:spChg>
        <pc:spChg chg="add">
          <ac:chgData name="Drew Lovelace" userId="f9ee4f82-e90d-44bf-8f9f-6ff441e5e22d" providerId="ADAL" clId="{E647F515-D546-420C-8CD6-40001463EEB4}" dt="2023-12-13T05:09:20.405" v="1096" actId="26606"/>
          <ac:spMkLst>
            <pc:docMk/>
            <pc:sldMk cId="1149760420" sldId="305"/>
            <ac:spMk id="11" creationId="{42A4FC2C-047E-45A5-965D-8E1E3BF09BC6}"/>
          </ac:spMkLst>
        </pc:spChg>
        <pc:picChg chg="add mod">
          <ac:chgData name="Drew Lovelace" userId="f9ee4f82-e90d-44bf-8f9f-6ff441e5e22d" providerId="ADAL" clId="{E647F515-D546-420C-8CD6-40001463EEB4}" dt="2023-12-13T05:12:30.543" v="1272" actId="14861"/>
          <ac:picMkLst>
            <pc:docMk/>
            <pc:sldMk cId="1149760420" sldId="305"/>
            <ac:picMk id="6" creationId="{F7C5E346-ED98-D28E-F497-9E5B60AA0220}"/>
          </ac:picMkLst>
        </pc:picChg>
      </pc:sldChg>
      <pc:sldChg chg="addSp delSp modSp new mod setBg addAnim setClrOvrMap">
        <pc:chgData name="Drew Lovelace" userId="f9ee4f82-e90d-44bf-8f9f-6ff441e5e22d" providerId="ADAL" clId="{E647F515-D546-420C-8CD6-40001463EEB4}" dt="2023-12-13T05:14:18.427" v="1383" actId="26606"/>
        <pc:sldMkLst>
          <pc:docMk/>
          <pc:sldMk cId="1668634109" sldId="305"/>
        </pc:sldMkLst>
        <pc:spChg chg="mod">
          <ac:chgData name="Drew Lovelace" userId="f9ee4f82-e90d-44bf-8f9f-6ff441e5e22d" providerId="ADAL" clId="{E647F515-D546-420C-8CD6-40001463EEB4}" dt="2023-12-13T05:14:18.424" v="1382" actId="26606"/>
          <ac:spMkLst>
            <pc:docMk/>
            <pc:sldMk cId="1668634109" sldId="305"/>
            <ac:spMk id="2" creationId="{92731F9D-773A-D019-505F-29242A827F71}"/>
          </ac:spMkLst>
        </pc:spChg>
        <pc:spChg chg="mod">
          <ac:chgData name="Drew Lovelace" userId="f9ee4f82-e90d-44bf-8f9f-6ff441e5e22d" providerId="ADAL" clId="{E647F515-D546-420C-8CD6-40001463EEB4}" dt="2023-12-13T05:14:18.424" v="1382" actId="26606"/>
          <ac:spMkLst>
            <pc:docMk/>
            <pc:sldMk cId="1668634109" sldId="305"/>
            <ac:spMk id="3" creationId="{8325FBC9-7B3E-B473-D79B-C218BBFE0276}"/>
          </ac:spMkLst>
        </pc:spChg>
        <pc:spChg chg="mod">
          <ac:chgData name="Drew Lovelace" userId="f9ee4f82-e90d-44bf-8f9f-6ff441e5e22d" providerId="ADAL" clId="{E647F515-D546-420C-8CD6-40001463EEB4}" dt="2023-12-13T05:14:18.424" v="1382" actId="26606"/>
          <ac:spMkLst>
            <pc:docMk/>
            <pc:sldMk cId="1668634109" sldId="305"/>
            <ac:spMk id="4" creationId="{40F8E51E-ADA0-92B3-DB0D-77F0F51FB140}"/>
          </ac:spMkLst>
        </pc:spChg>
        <pc:spChg chg="add del mod">
          <ac:chgData name="Drew Lovelace" userId="f9ee4f82-e90d-44bf-8f9f-6ff441e5e22d" providerId="ADAL" clId="{E647F515-D546-420C-8CD6-40001463EEB4}" dt="2023-12-13T05:13:50.914" v="1373"/>
          <ac:spMkLst>
            <pc:docMk/>
            <pc:sldMk cId="1668634109" sldId="305"/>
            <ac:spMk id="5" creationId="{4F655F85-A741-1D29-C7E0-7646CF946A05}"/>
          </ac:spMkLst>
        </pc:spChg>
        <pc:spChg chg="add del">
          <ac:chgData name="Drew Lovelace" userId="f9ee4f82-e90d-44bf-8f9f-6ff441e5e22d" providerId="ADAL" clId="{E647F515-D546-420C-8CD6-40001463EEB4}" dt="2023-12-13T05:14:18.427" v="1383" actId="26606"/>
          <ac:spMkLst>
            <pc:docMk/>
            <pc:sldMk cId="1668634109" sldId="305"/>
            <ac:spMk id="12" creationId="{71B2258F-86CA-4D4D-8270-BC05FCDEBFB3}"/>
          </ac:spMkLst>
        </pc:spChg>
        <pc:spChg chg="add del">
          <ac:chgData name="Drew Lovelace" userId="f9ee4f82-e90d-44bf-8f9f-6ff441e5e22d" providerId="ADAL" clId="{E647F515-D546-420C-8CD6-40001463EEB4}" dt="2023-12-13T05:14:12.538" v="1378" actId="26606"/>
          <ac:spMkLst>
            <pc:docMk/>
            <pc:sldMk cId="1668634109" sldId="305"/>
            <ac:spMk id="17" creationId="{9228552E-C8B1-4A80-8448-0787CE0FC704}"/>
          </ac:spMkLst>
        </pc:spChg>
        <pc:spChg chg="add del">
          <ac:chgData name="Drew Lovelace" userId="f9ee4f82-e90d-44bf-8f9f-6ff441e5e22d" providerId="ADAL" clId="{E647F515-D546-420C-8CD6-40001463EEB4}" dt="2023-12-13T05:14:13.822" v="1380" actId="26606"/>
          <ac:spMkLst>
            <pc:docMk/>
            <pc:sldMk cId="1668634109" sldId="305"/>
            <ac:spMk id="19" creationId="{75BE6D6B-84C9-4D2B-97EB-773B7369EF82}"/>
          </ac:spMkLst>
        </pc:spChg>
        <pc:spChg chg="add del">
          <ac:chgData name="Drew Lovelace" userId="f9ee4f82-e90d-44bf-8f9f-6ff441e5e22d" providerId="ADAL" clId="{E647F515-D546-420C-8CD6-40001463EEB4}" dt="2023-12-13T05:14:13.822" v="1380" actId="26606"/>
          <ac:spMkLst>
            <pc:docMk/>
            <pc:sldMk cId="1668634109" sldId="305"/>
            <ac:spMk id="20" creationId="{96CF2A2B-0745-440C-9224-C5C6A0A4286F}"/>
          </ac:spMkLst>
        </pc:spChg>
        <pc:spChg chg="add del">
          <ac:chgData name="Drew Lovelace" userId="f9ee4f82-e90d-44bf-8f9f-6ff441e5e22d" providerId="ADAL" clId="{E647F515-D546-420C-8CD6-40001463EEB4}" dt="2023-12-13T05:14:18.424" v="1382" actId="26606"/>
          <ac:spMkLst>
            <pc:docMk/>
            <pc:sldMk cId="1668634109" sldId="305"/>
            <ac:spMk id="28" creationId="{94714483-7072-431F-9DBE-87F44E4D44BC}"/>
          </ac:spMkLst>
        </pc:spChg>
        <pc:spChg chg="add del">
          <ac:chgData name="Drew Lovelace" userId="f9ee4f82-e90d-44bf-8f9f-6ff441e5e22d" providerId="ADAL" clId="{E647F515-D546-420C-8CD6-40001463EEB4}" dt="2023-12-13T05:14:18.424" v="1382" actId="26606"/>
          <ac:spMkLst>
            <pc:docMk/>
            <pc:sldMk cId="1668634109" sldId="305"/>
            <ac:spMk id="29" creationId="{E2683E3F-F855-4549-84F8-42064EC0F247}"/>
          </ac:spMkLst>
        </pc:spChg>
        <pc:spChg chg="add del">
          <ac:chgData name="Drew Lovelace" userId="f9ee4f82-e90d-44bf-8f9f-6ff441e5e22d" providerId="ADAL" clId="{E647F515-D546-420C-8CD6-40001463EEB4}" dt="2023-12-13T05:14:18.424" v="1382" actId="26606"/>
          <ac:spMkLst>
            <pc:docMk/>
            <pc:sldMk cId="1668634109" sldId="305"/>
            <ac:spMk id="30" creationId="{495892E1-F4A5-4991-AC52-4F417B14A2A2}"/>
          </ac:spMkLst>
        </pc:spChg>
        <pc:spChg chg="add del">
          <ac:chgData name="Drew Lovelace" userId="f9ee4f82-e90d-44bf-8f9f-6ff441e5e22d" providerId="ADAL" clId="{E647F515-D546-420C-8CD6-40001463EEB4}" dt="2023-12-13T05:14:18.424" v="1382" actId="26606"/>
          <ac:spMkLst>
            <pc:docMk/>
            <pc:sldMk cId="1668634109" sldId="305"/>
            <ac:spMk id="37" creationId="{832F3179-0CD5-40C8-9939-D8355006F7BA}"/>
          </ac:spMkLst>
        </pc:spChg>
        <pc:spChg chg="add">
          <ac:chgData name="Drew Lovelace" userId="f9ee4f82-e90d-44bf-8f9f-6ff441e5e22d" providerId="ADAL" clId="{E647F515-D546-420C-8CD6-40001463EEB4}" dt="2023-12-13T05:14:18.427" v="1383" actId="26606"/>
          <ac:spMkLst>
            <pc:docMk/>
            <pc:sldMk cId="1668634109" sldId="305"/>
            <ac:spMk id="45" creationId="{71B2258F-86CA-4D4D-8270-BC05FCDEBFB3}"/>
          </ac:spMkLst>
        </pc:spChg>
        <pc:grpChg chg="add del">
          <ac:chgData name="Drew Lovelace" userId="f9ee4f82-e90d-44bf-8f9f-6ff441e5e22d" providerId="ADAL" clId="{E647F515-D546-420C-8CD6-40001463EEB4}" dt="2023-12-13T05:14:18.424" v="1382" actId="26606"/>
          <ac:grpSpMkLst>
            <pc:docMk/>
            <pc:sldMk cId="1668634109" sldId="305"/>
            <ac:grpSpMk id="21" creationId="{ACF597F8-76AA-44FA-8E6A-06223B66C0DD}"/>
          </ac:grpSpMkLst>
        </pc:grpChg>
        <pc:grpChg chg="add del">
          <ac:chgData name="Drew Lovelace" userId="f9ee4f82-e90d-44bf-8f9f-6ff441e5e22d" providerId="ADAL" clId="{E647F515-D546-420C-8CD6-40001463EEB4}" dt="2023-12-13T05:14:18.424" v="1382" actId="26606"/>
          <ac:grpSpMkLst>
            <pc:docMk/>
            <pc:sldMk cId="1668634109" sldId="305"/>
            <ac:grpSpMk id="31" creationId="{8FC90B1E-0223-4440-AF22-8F32F6F0C7D2}"/>
          </ac:grpSpMkLst>
        </pc:grpChg>
        <pc:grpChg chg="add del">
          <ac:chgData name="Drew Lovelace" userId="f9ee4f82-e90d-44bf-8f9f-6ff441e5e22d" providerId="ADAL" clId="{E647F515-D546-420C-8CD6-40001463EEB4}" dt="2023-12-13T05:14:18.424" v="1382" actId="26606"/>
          <ac:grpSpMkLst>
            <pc:docMk/>
            <pc:sldMk cId="1668634109" sldId="305"/>
            <ac:grpSpMk id="39" creationId="{11CE155D-684B-4F5E-B835-C52765E310E7}"/>
          </ac:grpSpMkLst>
        </pc:grpChg>
        <pc:picChg chg="add mod ord">
          <ac:chgData name="Drew Lovelace" userId="f9ee4f82-e90d-44bf-8f9f-6ff441e5e22d" providerId="ADAL" clId="{E647F515-D546-420C-8CD6-40001463EEB4}" dt="2023-12-13T05:14:18.424" v="1382" actId="26606"/>
          <ac:picMkLst>
            <pc:docMk/>
            <pc:sldMk cId="1668634109" sldId="305"/>
            <ac:picMk id="7" creationId="{FFF30D3F-0298-F832-8432-92A54A712110}"/>
          </ac:picMkLst>
        </pc:picChg>
      </pc:sldChg>
      <pc:sldChg chg="addSp modSp new mod modClrScheme chgLayout">
        <pc:chgData name="Drew Lovelace" userId="f9ee4f82-e90d-44bf-8f9f-6ff441e5e22d" providerId="ADAL" clId="{E647F515-D546-420C-8CD6-40001463EEB4}" dt="2023-12-13T05:21:50.985" v="1807" actId="20577"/>
        <pc:sldMkLst>
          <pc:docMk/>
          <pc:sldMk cId="1347425037" sldId="306"/>
        </pc:sldMkLst>
        <pc:spChg chg="mod ord">
          <ac:chgData name="Drew Lovelace" userId="f9ee4f82-e90d-44bf-8f9f-6ff441e5e22d" providerId="ADAL" clId="{E647F515-D546-420C-8CD6-40001463EEB4}" dt="2023-12-13T05:19:51.946" v="1668" actId="700"/>
          <ac:spMkLst>
            <pc:docMk/>
            <pc:sldMk cId="1347425037" sldId="306"/>
            <ac:spMk id="2" creationId="{92E410AE-1F84-E604-CAF0-50FBC6B9A5EC}"/>
          </ac:spMkLst>
        </pc:spChg>
        <pc:spChg chg="mod ord">
          <ac:chgData name="Drew Lovelace" userId="f9ee4f82-e90d-44bf-8f9f-6ff441e5e22d" providerId="ADAL" clId="{E647F515-D546-420C-8CD6-40001463EEB4}" dt="2023-12-13T05:21:50.985" v="1807" actId="20577"/>
          <ac:spMkLst>
            <pc:docMk/>
            <pc:sldMk cId="1347425037" sldId="306"/>
            <ac:spMk id="3" creationId="{842B7625-339A-82C5-C43E-366376401816}"/>
          </ac:spMkLst>
        </pc:spChg>
        <pc:spChg chg="mod ord">
          <ac:chgData name="Drew Lovelace" userId="f9ee4f82-e90d-44bf-8f9f-6ff441e5e22d" providerId="ADAL" clId="{E647F515-D546-420C-8CD6-40001463EEB4}" dt="2023-12-13T05:19:51.946" v="1668" actId="700"/>
          <ac:spMkLst>
            <pc:docMk/>
            <pc:sldMk cId="1347425037" sldId="306"/>
            <ac:spMk id="4" creationId="{C1639C89-BFFC-4763-DD9F-82810B806B58}"/>
          </ac:spMkLst>
        </pc:spChg>
        <pc:spChg chg="add mod ord">
          <ac:chgData name="Drew Lovelace" userId="f9ee4f82-e90d-44bf-8f9f-6ff441e5e22d" providerId="ADAL" clId="{E647F515-D546-420C-8CD6-40001463EEB4}" dt="2023-12-13T05:21:46.161" v="1786" actId="27636"/>
          <ac:spMkLst>
            <pc:docMk/>
            <pc:sldMk cId="1347425037" sldId="306"/>
            <ac:spMk id="5" creationId="{42ADD873-9EC7-C71B-F458-63ED1590DB70}"/>
          </ac:spMkLst>
        </pc:spChg>
      </pc:sldChg>
      <pc:sldMasterChg chg="addSp modSp mod modSldLayout">
        <pc:chgData name="Drew Lovelace" userId="f9ee4f82-e90d-44bf-8f9f-6ff441e5e22d" providerId="ADAL" clId="{E647F515-D546-420C-8CD6-40001463EEB4}" dt="2023-12-13T05:01:03.747" v="1047"/>
        <pc:sldMasterMkLst>
          <pc:docMk/>
          <pc:sldMasterMk cId="4220145914" sldId="2147483648"/>
        </pc:sldMasterMkLst>
        <pc:spChg chg="add mod">
          <ac:chgData name="Drew Lovelace" userId="f9ee4f82-e90d-44bf-8f9f-6ff441e5e22d" providerId="ADAL" clId="{E647F515-D546-420C-8CD6-40001463EEB4}" dt="2023-12-13T04:24:09.332" v="700" actId="1076"/>
          <ac:spMkLst>
            <pc:docMk/>
            <pc:sldMasterMk cId="4220145914" sldId="2147483648"/>
            <ac:spMk id="4" creationId="{24C01E33-1708-C728-B21C-8FD63BBF591E}"/>
          </ac:spMkLst>
        </pc:spChg>
        <pc:sldLayoutChg chg="addSp modSp mod">
          <pc:chgData name="Drew Lovelace" userId="f9ee4f82-e90d-44bf-8f9f-6ff441e5e22d" providerId="ADAL" clId="{E647F515-D546-420C-8CD6-40001463EEB4}" dt="2023-12-13T04:23:33.036" v="696" actId="1076"/>
          <pc:sldLayoutMkLst>
            <pc:docMk/>
            <pc:sldMasterMk cId="4220145914" sldId="2147483648"/>
            <pc:sldLayoutMk cId="1305741183" sldId="2147483649"/>
          </pc:sldLayoutMkLst>
          <pc:spChg chg="add mod">
            <ac:chgData name="Drew Lovelace" userId="f9ee4f82-e90d-44bf-8f9f-6ff441e5e22d" providerId="ADAL" clId="{E647F515-D546-420C-8CD6-40001463EEB4}" dt="2023-12-13T04:23:33.036" v="696" actId="1076"/>
            <ac:spMkLst>
              <pc:docMk/>
              <pc:sldMasterMk cId="4220145914" sldId="2147483648"/>
              <pc:sldLayoutMk cId="1305741183" sldId="2147483649"/>
              <ac:spMk id="4" creationId="{460BB650-A996-5E1A-AD87-057AAD25C2C5}"/>
            </ac:spMkLst>
          </pc:spChg>
        </pc:sldLayoutChg>
        <pc:sldLayoutChg chg="addSp modSp mod">
          <pc:chgData name="Drew Lovelace" userId="f9ee4f82-e90d-44bf-8f9f-6ff441e5e22d" providerId="ADAL" clId="{E647F515-D546-420C-8CD6-40001463EEB4}" dt="2023-12-13T04:23:58.042" v="698" actId="1076"/>
          <pc:sldLayoutMkLst>
            <pc:docMk/>
            <pc:sldMasterMk cId="4220145914" sldId="2147483648"/>
            <pc:sldLayoutMk cId="2705327875" sldId="2147483650"/>
          </pc:sldLayoutMkLst>
          <pc:spChg chg="add mod">
            <ac:chgData name="Drew Lovelace" userId="f9ee4f82-e90d-44bf-8f9f-6ff441e5e22d" providerId="ADAL" clId="{E647F515-D546-420C-8CD6-40001463EEB4}" dt="2023-12-13T04:23:58.042" v="698" actId="1076"/>
            <ac:spMkLst>
              <pc:docMk/>
              <pc:sldMasterMk cId="4220145914" sldId="2147483648"/>
              <pc:sldLayoutMk cId="2705327875" sldId="2147483650"/>
              <ac:spMk id="4" creationId="{A14B7DDF-A988-2957-74A5-D73D65BA3A4D}"/>
            </ac:spMkLst>
          </pc:spChg>
        </pc:sldLayoutChg>
        <pc:sldLayoutChg chg="addSp modSp">
          <pc:chgData name="Drew Lovelace" userId="f9ee4f82-e90d-44bf-8f9f-6ff441e5e22d" providerId="ADAL" clId="{E647F515-D546-420C-8CD6-40001463EEB4}" dt="2023-12-13T04:24:20.507" v="701"/>
          <pc:sldLayoutMkLst>
            <pc:docMk/>
            <pc:sldMasterMk cId="4220145914" sldId="2147483648"/>
            <pc:sldLayoutMk cId="3576676522" sldId="2147483652"/>
          </pc:sldLayoutMkLst>
          <pc:spChg chg="add mod">
            <ac:chgData name="Drew Lovelace" userId="f9ee4f82-e90d-44bf-8f9f-6ff441e5e22d" providerId="ADAL" clId="{E647F515-D546-420C-8CD6-40001463EEB4}" dt="2023-12-13T04:24:20.507" v="701"/>
            <ac:spMkLst>
              <pc:docMk/>
              <pc:sldMasterMk cId="4220145914" sldId="2147483648"/>
              <pc:sldLayoutMk cId="3576676522" sldId="2147483652"/>
              <ac:spMk id="5" creationId="{D8F85E3E-F4D0-1E72-13F2-7577E105B89F}"/>
            </ac:spMkLst>
          </pc:spChg>
        </pc:sldLayoutChg>
        <pc:sldLayoutChg chg="addSp modSp">
          <pc:chgData name="Drew Lovelace" userId="f9ee4f82-e90d-44bf-8f9f-6ff441e5e22d" providerId="ADAL" clId="{E647F515-D546-420C-8CD6-40001463EEB4}" dt="2023-12-13T05:01:03.747" v="1047"/>
          <pc:sldLayoutMkLst>
            <pc:docMk/>
            <pc:sldMasterMk cId="4220145914" sldId="2147483648"/>
            <pc:sldLayoutMk cId="2463099365" sldId="2147483654"/>
          </pc:sldLayoutMkLst>
          <pc:spChg chg="add mod">
            <ac:chgData name="Drew Lovelace" userId="f9ee4f82-e90d-44bf-8f9f-6ff441e5e22d" providerId="ADAL" clId="{E647F515-D546-420C-8CD6-40001463EEB4}" dt="2023-12-13T05:01:03.747" v="1047"/>
            <ac:spMkLst>
              <pc:docMk/>
              <pc:sldMasterMk cId="4220145914" sldId="2147483648"/>
              <pc:sldLayoutMk cId="2463099365" sldId="2147483654"/>
              <ac:spMk id="6" creationId="{3614EE6B-C373-C8B1-73C3-0FE8A749BF7A}"/>
            </ac:spMkLst>
          </pc:spChg>
        </pc:sldLayoutChg>
        <pc:sldLayoutChg chg="addSp modSp">
          <pc:chgData name="Drew Lovelace" userId="f9ee4f82-e90d-44bf-8f9f-6ff441e5e22d" providerId="ADAL" clId="{E647F515-D546-420C-8CD6-40001463EEB4}" dt="2023-12-13T04:24:24.122" v="702"/>
          <pc:sldLayoutMkLst>
            <pc:docMk/>
            <pc:sldMasterMk cId="4220145914" sldId="2147483648"/>
            <pc:sldLayoutMk cId="1309393875" sldId="2147483655"/>
          </pc:sldLayoutMkLst>
          <pc:spChg chg="add mod">
            <ac:chgData name="Drew Lovelace" userId="f9ee4f82-e90d-44bf-8f9f-6ff441e5e22d" providerId="ADAL" clId="{E647F515-D546-420C-8CD6-40001463EEB4}" dt="2023-12-13T04:24:24.122" v="702"/>
            <ac:spMkLst>
              <pc:docMk/>
              <pc:sldMasterMk cId="4220145914" sldId="2147483648"/>
              <pc:sldLayoutMk cId="1309393875" sldId="2147483655"/>
              <ac:spMk id="2" creationId="{6E84E519-B9FD-1478-53EA-D73F7ABD70A6}"/>
            </ac:spMkLst>
          </pc:spChg>
        </pc:sldLayoutChg>
        <pc:sldLayoutChg chg="addSp modSp">
          <pc:chgData name="Drew Lovelace" userId="f9ee4f82-e90d-44bf-8f9f-6ff441e5e22d" providerId="ADAL" clId="{E647F515-D546-420C-8CD6-40001463EEB4}" dt="2023-12-13T04:24:26.235" v="703"/>
          <pc:sldLayoutMkLst>
            <pc:docMk/>
            <pc:sldMasterMk cId="4220145914" sldId="2147483648"/>
            <pc:sldLayoutMk cId="1210577591" sldId="2147483656"/>
          </pc:sldLayoutMkLst>
          <pc:spChg chg="add mod">
            <ac:chgData name="Drew Lovelace" userId="f9ee4f82-e90d-44bf-8f9f-6ff441e5e22d" providerId="ADAL" clId="{E647F515-D546-420C-8CD6-40001463EEB4}" dt="2023-12-13T04:24:26.235" v="703"/>
            <ac:spMkLst>
              <pc:docMk/>
              <pc:sldMasterMk cId="4220145914" sldId="2147483648"/>
              <pc:sldLayoutMk cId="1210577591" sldId="2147483656"/>
              <ac:spMk id="5" creationId="{A988227D-CB8C-1F43-5D66-8DE19F417062}"/>
            </ac:spMkLst>
          </pc:spChg>
        </pc:sldLayoutChg>
        <pc:sldLayoutChg chg="addSp modSp">
          <pc:chgData name="Drew Lovelace" userId="f9ee4f82-e90d-44bf-8f9f-6ff441e5e22d" providerId="ADAL" clId="{E647F515-D546-420C-8CD6-40001463EEB4}" dt="2023-12-13T04:24:27.979" v="704"/>
          <pc:sldLayoutMkLst>
            <pc:docMk/>
            <pc:sldMasterMk cId="4220145914" sldId="2147483648"/>
            <pc:sldLayoutMk cId="2850521867" sldId="2147483657"/>
          </pc:sldLayoutMkLst>
          <pc:spChg chg="add mod">
            <ac:chgData name="Drew Lovelace" userId="f9ee4f82-e90d-44bf-8f9f-6ff441e5e22d" providerId="ADAL" clId="{E647F515-D546-420C-8CD6-40001463EEB4}" dt="2023-12-13T04:24:27.979" v="704"/>
            <ac:spMkLst>
              <pc:docMk/>
              <pc:sldMasterMk cId="4220145914" sldId="2147483648"/>
              <pc:sldLayoutMk cId="2850521867" sldId="2147483657"/>
              <ac:spMk id="5" creationId="{03A91E00-94AF-976E-5C3B-A1F4F3BD9A54}"/>
            </ac:spMkLst>
          </pc:spChg>
        </pc:sldLayoutChg>
      </pc:sldMasterChg>
      <pc:sldMasterChg chg="addSp modSp modSldLayout">
        <pc:chgData name="Drew Lovelace" userId="f9ee4f82-e90d-44bf-8f9f-6ff441e5e22d" providerId="ADAL" clId="{E647F515-D546-420C-8CD6-40001463EEB4}" dt="2023-12-13T04:55:33.162" v="1024"/>
        <pc:sldMasterMkLst>
          <pc:docMk/>
          <pc:sldMasterMk cId="1561298704" sldId="2147483658"/>
        </pc:sldMasterMkLst>
        <pc:spChg chg="add mod">
          <ac:chgData name="Drew Lovelace" userId="f9ee4f82-e90d-44bf-8f9f-6ff441e5e22d" providerId="ADAL" clId="{E647F515-D546-420C-8CD6-40001463EEB4}" dt="2023-12-13T04:26:24.066" v="712"/>
          <ac:spMkLst>
            <pc:docMk/>
            <pc:sldMasterMk cId="1561298704" sldId="2147483658"/>
            <ac:spMk id="4" creationId="{3F43C613-B880-7F58-04ED-E228D1E72DD8}"/>
          </ac:spMkLst>
        </pc:spChg>
        <pc:sldLayoutChg chg="addSp modSp">
          <pc:chgData name="Drew Lovelace" userId="f9ee4f82-e90d-44bf-8f9f-6ff441e5e22d" providerId="ADAL" clId="{E647F515-D546-420C-8CD6-40001463EEB4}" dt="2023-12-13T04:55:28.346" v="1023"/>
          <pc:sldLayoutMkLst>
            <pc:docMk/>
            <pc:sldMasterMk cId="1561298704" sldId="2147483658"/>
            <pc:sldLayoutMk cId="3890252031" sldId="2147483659"/>
          </pc:sldLayoutMkLst>
          <pc:spChg chg="add mod">
            <ac:chgData name="Drew Lovelace" userId="f9ee4f82-e90d-44bf-8f9f-6ff441e5e22d" providerId="ADAL" clId="{E647F515-D546-420C-8CD6-40001463EEB4}" dt="2023-12-13T04:55:28.346" v="1023"/>
            <ac:spMkLst>
              <pc:docMk/>
              <pc:sldMasterMk cId="1561298704" sldId="2147483658"/>
              <pc:sldLayoutMk cId="3890252031" sldId="2147483659"/>
              <ac:spMk id="4" creationId="{81F3CDDE-2D07-4C2C-E7EE-D752CB792576}"/>
            </ac:spMkLst>
          </pc:spChg>
        </pc:sldLayoutChg>
        <pc:sldLayoutChg chg="addSp modSp">
          <pc:chgData name="Drew Lovelace" userId="f9ee4f82-e90d-44bf-8f9f-6ff441e5e22d" providerId="ADAL" clId="{E647F515-D546-420C-8CD6-40001463EEB4}" dt="2023-12-13T04:24:30.536" v="705"/>
          <pc:sldLayoutMkLst>
            <pc:docMk/>
            <pc:sldMasterMk cId="1561298704" sldId="2147483658"/>
            <pc:sldLayoutMk cId="1480869881" sldId="2147483660"/>
          </pc:sldLayoutMkLst>
          <pc:spChg chg="add mod">
            <ac:chgData name="Drew Lovelace" userId="f9ee4f82-e90d-44bf-8f9f-6ff441e5e22d" providerId="ADAL" clId="{E647F515-D546-420C-8CD6-40001463EEB4}" dt="2023-12-13T04:24:30.536" v="705"/>
            <ac:spMkLst>
              <pc:docMk/>
              <pc:sldMasterMk cId="1561298704" sldId="2147483658"/>
              <pc:sldLayoutMk cId="1480869881" sldId="2147483660"/>
              <ac:spMk id="8" creationId="{ABD52468-DEA0-C178-6881-026320E72EBE}"/>
            </ac:spMkLst>
          </pc:spChg>
        </pc:sldLayoutChg>
        <pc:sldLayoutChg chg="addSp modSp">
          <pc:chgData name="Drew Lovelace" userId="f9ee4f82-e90d-44bf-8f9f-6ff441e5e22d" providerId="ADAL" clId="{E647F515-D546-420C-8CD6-40001463EEB4}" dt="2023-12-13T04:24:33.025" v="706"/>
          <pc:sldLayoutMkLst>
            <pc:docMk/>
            <pc:sldMasterMk cId="1561298704" sldId="2147483658"/>
            <pc:sldLayoutMk cId="3073114907" sldId="2147483661"/>
          </pc:sldLayoutMkLst>
          <pc:spChg chg="add mod">
            <ac:chgData name="Drew Lovelace" userId="f9ee4f82-e90d-44bf-8f9f-6ff441e5e22d" providerId="ADAL" clId="{E647F515-D546-420C-8CD6-40001463EEB4}" dt="2023-12-13T04:24:33.025" v="706"/>
            <ac:spMkLst>
              <pc:docMk/>
              <pc:sldMasterMk cId="1561298704" sldId="2147483658"/>
              <pc:sldLayoutMk cId="3073114907" sldId="2147483661"/>
              <ac:spMk id="5" creationId="{0FDE8A32-0CCD-B8F4-B389-DE96C7D7ACE1}"/>
            </ac:spMkLst>
          </pc:spChg>
        </pc:sldLayoutChg>
        <pc:sldLayoutChg chg="addSp modSp">
          <pc:chgData name="Drew Lovelace" userId="f9ee4f82-e90d-44bf-8f9f-6ff441e5e22d" providerId="ADAL" clId="{E647F515-D546-420C-8CD6-40001463EEB4}" dt="2023-12-13T04:55:33.162" v="1024"/>
          <pc:sldLayoutMkLst>
            <pc:docMk/>
            <pc:sldMasterMk cId="1561298704" sldId="2147483658"/>
            <pc:sldLayoutMk cId="1170675938" sldId="2147483662"/>
          </pc:sldLayoutMkLst>
          <pc:spChg chg="add mod">
            <ac:chgData name="Drew Lovelace" userId="f9ee4f82-e90d-44bf-8f9f-6ff441e5e22d" providerId="ADAL" clId="{E647F515-D546-420C-8CD6-40001463EEB4}" dt="2023-12-13T04:55:33.162" v="1024"/>
            <ac:spMkLst>
              <pc:docMk/>
              <pc:sldMasterMk cId="1561298704" sldId="2147483658"/>
              <pc:sldLayoutMk cId="1170675938" sldId="2147483662"/>
              <ac:spMk id="6" creationId="{590BD17F-E7FB-C024-24E2-BE691A14E43B}"/>
            </ac:spMkLst>
          </pc:spChg>
        </pc:sldLayoutChg>
        <pc:sldLayoutChg chg="addSp modSp">
          <pc:chgData name="Drew Lovelace" userId="f9ee4f82-e90d-44bf-8f9f-6ff441e5e22d" providerId="ADAL" clId="{E647F515-D546-420C-8CD6-40001463EEB4}" dt="2023-12-13T04:24:36.202" v="707"/>
          <pc:sldLayoutMkLst>
            <pc:docMk/>
            <pc:sldMasterMk cId="1561298704" sldId="2147483658"/>
            <pc:sldLayoutMk cId="185245329" sldId="2147483663"/>
          </pc:sldLayoutMkLst>
          <pc:spChg chg="add mod">
            <ac:chgData name="Drew Lovelace" userId="f9ee4f82-e90d-44bf-8f9f-6ff441e5e22d" providerId="ADAL" clId="{E647F515-D546-420C-8CD6-40001463EEB4}" dt="2023-12-13T04:24:36.202" v="707"/>
            <ac:spMkLst>
              <pc:docMk/>
              <pc:sldMasterMk cId="1561298704" sldId="2147483658"/>
              <pc:sldLayoutMk cId="185245329" sldId="2147483663"/>
              <ac:spMk id="2" creationId="{A5EDFF0E-B7C3-BC17-BF57-58D05C1E7852}"/>
            </ac:spMkLst>
          </pc:spChg>
        </pc:sldLayoutChg>
        <pc:sldLayoutChg chg="addSp modSp">
          <pc:chgData name="Drew Lovelace" userId="f9ee4f82-e90d-44bf-8f9f-6ff441e5e22d" providerId="ADAL" clId="{E647F515-D546-420C-8CD6-40001463EEB4}" dt="2023-12-13T04:24:38.204" v="708"/>
          <pc:sldLayoutMkLst>
            <pc:docMk/>
            <pc:sldMasterMk cId="1561298704" sldId="2147483658"/>
            <pc:sldLayoutMk cId="2654712692" sldId="2147483664"/>
          </pc:sldLayoutMkLst>
          <pc:spChg chg="add mod">
            <ac:chgData name="Drew Lovelace" userId="f9ee4f82-e90d-44bf-8f9f-6ff441e5e22d" providerId="ADAL" clId="{E647F515-D546-420C-8CD6-40001463EEB4}" dt="2023-12-13T04:24:38.204" v="708"/>
            <ac:spMkLst>
              <pc:docMk/>
              <pc:sldMasterMk cId="1561298704" sldId="2147483658"/>
              <pc:sldLayoutMk cId="2654712692" sldId="2147483664"/>
              <ac:spMk id="5" creationId="{F6880313-84EC-FAC4-FEEE-522DEE9181AD}"/>
            </ac:spMkLst>
          </pc:spChg>
        </pc:sldLayoutChg>
        <pc:sldLayoutChg chg="addSp modSp">
          <pc:chgData name="Drew Lovelace" userId="f9ee4f82-e90d-44bf-8f9f-6ff441e5e22d" providerId="ADAL" clId="{E647F515-D546-420C-8CD6-40001463EEB4}" dt="2023-12-13T04:24:39.743" v="709"/>
          <pc:sldLayoutMkLst>
            <pc:docMk/>
            <pc:sldMasterMk cId="1561298704" sldId="2147483658"/>
            <pc:sldLayoutMk cId="1882937" sldId="2147483665"/>
          </pc:sldLayoutMkLst>
          <pc:spChg chg="add mod">
            <ac:chgData name="Drew Lovelace" userId="f9ee4f82-e90d-44bf-8f9f-6ff441e5e22d" providerId="ADAL" clId="{E647F515-D546-420C-8CD6-40001463EEB4}" dt="2023-12-13T04:24:39.743" v="709"/>
            <ac:spMkLst>
              <pc:docMk/>
              <pc:sldMasterMk cId="1561298704" sldId="2147483658"/>
              <pc:sldLayoutMk cId="1882937" sldId="2147483665"/>
              <ac:spMk id="5" creationId="{949BA5EC-3940-283F-C4AA-654A3F22C47F}"/>
            </ac:spMkLst>
          </pc:spChg>
        </pc:sldLayoutChg>
      </pc:sldMasterChg>
      <pc:sldMasterChg chg="new del mod addSldLayout delSldLayout">
        <pc:chgData name="Drew Lovelace" userId="f9ee4f82-e90d-44bf-8f9f-6ff441e5e22d" providerId="ADAL" clId="{E647F515-D546-420C-8CD6-40001463EEB4}" dt="2023-12-13T05:04:22.333" v="1050" actId="6938"/>
        <pc:sldMasterMkLst>
          <pc:docMk/>
          <pc:sldMasterMk cId="149663065" sldId="2147483666"/>
        </pc:sldMasterMkLst>
        <pc:sldLayoutChg chg="new del replId">
          <pc:chgData name="Drew Lovelace" userId="f9ee4f82-e90d-44bf-8f9f-6ff441e5e22d" providerId="ADAL" clId="{E647F515-D546-420C-8CD6-40001463EEB4}" dt="2023-12-13T05:04:22.333" v="1050" actId="6938"/>
          <pc:sldLayoutMkLst>
            <pc:docMk/>
            <pc:sldMasterMk cId="149663065" sldId="2147483666"/>
            <pc:sldLayoutMk cId="1782282862" sldId="2147483667"/>
          </pc:sldLayoutMkLst>
        </pc:sldLayoutChg>
        <pc:sldLayoutChg chg="new del replId">
          <pc:chgData name="Drew Lovelace" userId="f9ee4f82-e90d-44bf-8f9f-6ff441e5e22d" providerId="ADAL" clId="{E647F515-D546-420C-8CD6-40001463EEB4}" dt="2023-12-13T05:04:22.333" v="1050" actId="6938"/>
          <pc:sldLayoutMkLst>
            <pc:docMk/>
            <pc:sldMasterMk cId="149663065" sldId="2147483666"/>
            <pc:sldLayoutMk cId="3932874886" sldId="2147483668"/>
          </pc:sldLayoutMkLst>
        </pc:sldLayoutChg>
        <pc:sldLayoutChg chg="new del replId">
          <pc:chgData name="Drew Lovelace" userId="f9ee4f82-e90d-44bf-8f9f-6ff441e5e22d" providerId="ADAL" clId="{E647F515-D546-420C-8CD6-40001463EEB4}" dt="2023-12-13T05:04:22.333" v="1050" actId="6938"/>
          <pc:sldLayoutMkLst>
            <pc:docMk/>
            <pc:sldMasterMk cId="149663065" sldId="2147483666"/>
            <pc:sldLayoutMk cId="1327815054" sldId="2147483669"/>
          </pc:sldLayoutMkLst>
        </pc:sldLayoutChg>
        <pc:sldLayoutChg chg="new del replId">
          <pc:chgData name="Drew Lovelace" userId="f9ee4f82-e90d-44bf-8f9f-6ff441e5e22d" providerId="ADAL" clId="{E647F515-D546-420C-8CD6-40001463EEB4}" dt="2023-12-13T05:04:22.333" v="1050" actId="6938"/>
          <pc:sldLayoutMkLst>
            <pc:docMk/>
            <pc:sldMasterMk cId="149663065" sldId="2147483666"/>
            <pc:sldLayoutMk cId="1321560464" sldId="2147483670"/>
          </pc:sldLayoutMkLst>
        </pc:sldLayoutChg>
        <pc:sldLayoutChg chg="new del replId">
          <pc:chgData name="Drew Lovelace" userId="f9ee4f82-e90d-44bf-8f9f-6ff441e5e22d" providerId="ADAL" clId="{E647F515-D546-420C-8CD6-40001463EEB4}" dt="2023-12-13T05:04:22.333" v="1050" actId="6938"/>
          <pc:sldLayoutMkLst>
            <pc:docMk/>
            <pc:sldMasterMk cId="149663065" sldId="2147483666"/>
            <pc:sldLayoutMk cId="4016740414" sldId="2147483671"/>
          </pc:sldLayoutMkLst>
        </pc:sldLayoutChg>
        <pc:sldLayoutChg chg="new del replId">
          <pc:chgData name="Drew Lovelace" userId="f9ee4f82-e90d-44bf-8f9f-6ff441e5e22d" providerId="ADAL" clId="{E647F515-D546-420C-8CD6-40001463EEB4}" dt="2023-12-13T05:04:22.333" v="1050" actId="6938"/>
          <pc:sldLayoutMkLst>
            <pc:docMk/>
            <pc:sldMasterMk cId="149663065" sldId="2147483666"/>
            <pc:sldLayoutMk cId="633877418" sldId="2147483672"/>
          </pc:sldLayoutMkLst>
        </pc:sldLayoutChg>
        <pc:sldLayoutChg chg="new del replId">
          <pc:chgData name="Drew Lovelace" userId="f9ee4f82-e90d-44bf-8f9f-6ff441e5e22d" providerId="ADAL" clId="{E647F515-D546-420C-8CD6-40001463EEB4}" dt="2023-12-13T05:04:22.333" v="1050" actId="6938"/>
          <pc:sldLayoutMkLst>
            <pc:docMk/>
            <pc:sldMasterMk cId="149663065" sldId="2147483666"/>
            <pc:sldLayoutMk cId="3453872089" sldId="2147483673"/>
          </pc:sldLayoutMkLst>
        </pc:sldLayoutChg>
        <pc:sldLayoutChg chg="new del replId">
          <pc:chgData name="Drew Lovelace" userId="f9ee4f82-e90d-44bf-8f9f-6ff441e5e22d" providerId="ADAL" clId="{E647F515-D546-420C-8CD6-40001463EEB4}" dt="2023-12-13T05:04:22.333" v="1050" actId="6938"/>
          <pc:sldLayoutMkLst>
            <pc:docMk/>
            <pc:sldMasterMk cId="149663065" sldId="2147483666"/>
            <pc:sldLayoutMk cId="236939797" sldId="2147483674"/>
          </pc:sldLayoutMkLst>
        </pc:sldLayoutChg>
        <pc:sldLayoutChg chg="new del replId">
          <pc:chgData name="Drew Lovelace" userId="f9ee4f82-e90d-44bf-8f9f-6ff441e5e22d" providerId="ADAL" clId="{E647F515-D546-420C-8CD6-40001463EEB4}" dt="2023-12-13T05:04:22.333" v="1050" actId="6938"/>
          <pc:sldLayoutMkLst>
            <pc:docMk/>
            <pc:sldMasterMk cId="149663065" sldId="2147483666"/>
            <pc:sldLayoutMk cId="2074995804" sldId="2147483675"/>
          </pc:sldLayoutMkLst>
        </pc:sldLayoutChg>
        <pc:sldLayoutChg chg="new del replId">
          <pc:chgData name="Drew Lovelace" userId="f9ee4f82-e90d-44bf-8f9f-6ff441e5e22d" providerId="ADAL" clId="{E647F515-D546-420C-8CD6-40001463EEB4}" dt="2023-12-13T05:04:22.333" v="1050" actId="6938"/>
          <pc:sldLayoutMkLst>
            <pc:docMk/>
            <pc:sldMasterMk cId="149663065" sldId="2147483666"/>
            <pc:sldLayoutMk cId="3956991448" sldId="2147483676"/>
          </pc:sldLayoutMkLst>
        </pc:sldLayoutChg>
        <pc:sldLayoutChg chg="new del replId">
          <pc:chgData name="Drew Lovelace" userId="f9ee4f82-e90d-44bf-8f9f-6ff441e5e22d" providerId="ADAL" clId="{E647F515-D546-420C-8CD6-40001463EEB4}" dt="2023-12-13T05:04:22.333" v="1050" actId="6938"/>
          <pc:sldLayoutMkLst>
            <pc:docMk/>
            <pc:sldMasterMk cId="149663065" sldId="2147483666"/>
            <pc:sldLayoutMk cId="88091951" sldId="2147483677"/>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3T16:33:35.3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3T16:33:39.4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3T16:34:07.5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3T16:38:14.7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3T16:33:35.3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3T16:33:39.4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3T16:34:07.5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3T16:38:14.7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BBFEA-F07D-4FBB-8C7C-156F76657A20}"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AAF13-1A0A-4760-9C39-9AF9B3B94F5E}" type="slidenum">
              <a:rPr lang="en-US" smtClean="0"/>
              <a:t>‹#›</a:t>
            </a:fld>
            <a:endParaRPr lang="en-US"/>
          </a:p>
        </p:txBody>
      </p:sp>
    </p:spTree>
    <p:extLst>
      <p:ext uri="{BB962C8B-B14F-4D97-AF65-F5344CB8AC3E}">
        <p14:creationId xmlns:p14="http://schemas.microsoft.com/office/powerpoint/2010/main" val="3268544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E8A73-B14C-4C14-B0B9-7C17649CD9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93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D068-4A63-DE38-2C59-B66F0CB61267}"/>
              </a:ext>
            </a:extLst>
          </p:cNvPr>
          <p:cNvSpPr>
            <a:spLocks noGrp="1"/>
          </p:cNvSpPr>
          <p:nvPr>
            <p:ph type="ctrTitle"/>
          </p:nvPr>
        </p:nvSpPr>
        <p:spPr>
          <a:xfrm>
            <a:off x="1656735" y="104140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9C69D0-849C-B77D-6C6F-DDF8751CF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4">
            <a:extLst>
              <a:ext uri="{FF2B5EF4-FFF2-40B4-BE49-F238E27FC236}">
                <a16:creationId xmlns:a16="http://schemas.microsoft.com/office/drawing/2014/main" id="{460BB650-A996-5E1A-AD87-057AAD25C2C5}"/>
              </a:ext>
            </a:extLst>
          </p:cNvPr>
          <p:cNvSpPr>
            <a:spLocks noGrp="1"/>
          </p:cNvSpPr>
          <p:nvPr>
            <p:ph type="sldNum" sz="quarter" idx="12"/>
          </p:nvPr>
        </p:nvSpPr>
        <p:spPr>
          <a:xfrm>
            <a:off x="209062" y="6364165"/>
            <a:ext cx="2743200" cy="365125"/>
          </a:xfrm>
          <a:prstGeom prst="rect">
            <a:avLst/>
          </a:prstGeom>
        </p:spPr>
        <p:txBody>
          <a:bodyPr/>
          <a:lstStyle/>
          <a:p>
            <a:fld id="{556013DE-B792-4A5A-B188-B4DE33CF034F}" type="slidenum">
              <a:rPr lang="en-US" smtClean="0"/>
              <a:t>‹#›</a:t>
            </a:fld>
            <a:endParaRPr lang="en-US"/>
          </a:p>
        </p:txBody>
      </p:sp>
    </p:spTree>
    <p:extLst>
      <p:ext uri="{BB962C8B-B14F-4D97-AF65-F5344CB8AC3E}">
        <p14:creationId xmlns:p14="http://schemas.microsoft.com/office/powerpoint/2010/main" val="130574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0632-DA7D-A7C2-5FD8-A230E9E71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71A93-B68C-B2DB-2BDE-C2CF9C3E4B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D221C6-7F0C-6A8F-B2BD-D096E686B3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FDE8A32-0CCD-B8F4-B389-DE96C7D7ACE1}"/>
              </a:ext>
            </a:extLst>
          </p:cNvPr>
          <p:cNvSpPr>
            <a:spLocks noGrp="1"/>
          </p:cNvSpPr>
          <p:nvPr>
            <p:ph type="sldNum" sz="quarter" idx="12"/>
          </p:nvPr>
        </p:nvSpPr>
        <p:spPr>
          <a:xfrm>
            <a:off x="177800" y="6357143"/>
            <a:ext cx="2743200" cy="365125"/>
          </a:xfrm>
          <a:prstGeom prst="rect">
            <a:avLst/>
          </a:prstGeom>
        </p:spPr>
        <p:txBody>
          <a:bodyPr/>
          <a:lstStyle/>
          <a:p>
            <a:fld id="{556013DE-B792-4A5A-B188-B4DE33CF034F}" type="slidenum">
              <a:rPr lang="en-US" smtClean="0"/>
              <a:t>‹#›</a:t>
            </a:fld>
            <a:endParaRPr lang="en-US"/>
          </a:p>
        </p:txBody>
      </p:sp>
    </p:spTree>
    <p:extLst>
      <p:ext uri="{BB962C8B-B14F-4D97-AF65-F5344CB8AC3E}">
        <p14:creationId xmlns:p14="http://schemas.microsoft.com/office/powerpoint/2010/main" val="307311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05B35-A2EF-A822-9F2A-D54570C5C5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6E3195-D55C-EC4F-7ED6-CB0356CB1E9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B46594F1-3FBC-5483-E479-4ADB5F85BA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CF1388-897B-70E0-61C1-DA938CE40EBB}"/>
              </a:ext>
            </a:extLst>
          </p:cNvPr>
          <p:cNvSpPr>
            <a:spLocks noGrp="1"/>
          </p:cNvSpPr>
          <p:nvPr>
            <p:ph type="sldNum" sz="quarter" idx="12"/>
          </p:nvPr>
        </p:nvSpPr>
        <p:spPr>
          <a:xfrm>
            <a:off x="8610600" y="6356350"/>
            <a:ext cx="2743200" cy="365125"/>
          </a:xfrm>
          <a:prstGeom prst="rect">
            <a:avLst/>
          </a:prstGeom>
        </p:spPr>
        <p:txBody>
          <a:bodyPr/>
          <a:lstStyle/>
          <a:p>
            <a:fld id="{556013DE-B792-4A5A-B188-B4DE33CF034F}" type="slidenum">
              <a:rPr lang="en-US" smtClean="0"/>
              <a:t>‹#›</a:t>
            </a:fld>
            <a:endParaRPr lang="en-US"/>
          </a:p>
        </p:txBody>
      </p:sp>
      <p:sp>
        <p:nvSpPr>
          <p:cNvPr id="6" name="Slide Number Placeholder 4">
            <a:extLst>
              <a:ext uri="{FF2B5EF4-FFF2-40B4-BE49-F238E27FC236}">
                <a16:creationId xmlns:a16="http://schemas.microsoft.com/office/drawing/2014/main" id="{590BD17F-E7FB-C024-24E2-BE691A14E43B}"/>
              </a:ext>
            </a:extLst>
          </p:cNvPr>
          <p:cNvSpPr txBox="1">
            <a:spLocks/>
          </p:cNvSpPr>
          <p:nvPr userDrawn="1"/>
        </p:nvSpPr>
        <p:spPr>
          <a:xfrm>
            <a:off x="177800" y="635714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6013DE-B792-4A5A-B188-B4DE33CF034F}" type="slidenum">
              <a:rPr lang="en-US" smtClean="0"/>
              <a:pPr/>
              <a:t>‹#›</a:t>
            </a:fld>
            <a:endParaRPr lang="en-US"/>
          </a:p>
        </p:txBody>
      </p:sp>
    </p:spTree>
    <p:extLst>
      <p:ext uri="{BB962C8B-B14F-4D97-AF65-F5344CB8AC3E}">
        <p14:creationId xmlns:p14="http://schemas.microsoft.com/office/powerpoint/2010/main" val="1170675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A5EDFF0E-B7C3-BC17-BF57-58D05C1E7852}"/>
              </a:ext>
            </a:extLst>
          </p:cNvPr>
          <p:cNvSpPr>
            <a:spLocks noGrp="1"/>
          </p:cNvSpPr>
          <p:nvPr>
            <p:ph type="sldNum" sz="quarter" idx="12"/>
          </p:nvPr>
        </p:nvSpPr>
        <p:spPr>
          <a:xfrm>
            <a:off x="177800" y="6357143"/>
            <a:ext cx="2743200" cy="365125"/>
          </a:xfrm>
          <a:prstGeom prst="rect">
            <a:avLst/>
          </a:prstGeom>
        </p:spPr>
        <p:txBody>
          <a:bodyPr/>
          <a:lstStyle/>
          <a:p>
            <a:fld id="{556013DE-B792-4A5A-B188-B4DE33CF034F}" type="slidenum">
              <a:rPr lang="en-US" smtClean="0"/>
              <a:t>‹#›</a:t>
            </a:fld>
            <a:endParaRPr lang="en-US"/>
          </a:p>
        </p:txBody>
      </p:sp>
    </p:spTree>
    <p:extLst>
      <p:ext uri="{BB962C8B-B14F-4D97-AF65-F5344CB8AC3E}">
        <p14:creationId xmlns:p14="http://schemas.microsoft.com/office/powerpoint/2010/main" val="185245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C9752-2B30-1337-B98A-2AA89BE69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55168D-ED70-4A5E-5568-803092920B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772DF6-707B-46C7-B44A-6606CD4FA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6880313-84EC-FAC4-FEEE-522DEE9181AD}"/>
              </a:ext>
            </a:extLst>
          </p:cNvPr>
          <p:cNvSpPr>
            <a:spLocks noGrp="1"/>
          </p:cNvSpPr>
          <p:nvPr>
            <p:ph type="sldNum" sz="quarter" idx="12"/>
          </p:nvPr>
        </p:nvSpPr>
        <p:spPr>
          <a:xfrm>
            <a:off x="177800" y="6357143"/>
            <a:ext cx="2743200" cy="365125"/>
          </a:xfrm>
          <a:prstGeom prst="rect">
            <a:avLst/>
          </a:prstGeom>
        </p:spPr>
        <p:txBody>
          <a:bodyPr/>
          <a:lstStyle/>
          <a:p>
            <a:fld id="{556013DE-B792-4A5A-B188-B4DE33CF034F}" type="slidenum">
              <a:rPr lang="en-US" smtClean="0"/>
              <a:t>‹#›</a:t>
            </a:fld>
            <a:endParaRPr lang="en-US"/>
          </a:p>
        </p:txBody>
      </p:sp>
    </p:spTree>
    <p:extLst>
      <p:ext uri="{BB962C8B-B14F-4D97-AF65-F5344CB8AC3E}">
        <p14:creationId xmlns:p14="http://schemas.microsoft.com/office/powerpoint/2010/main" val="2654712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AC05-A479-6BC1-AD23-00ACAEF72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FD6D40-8108-2720-0343-B62E823CAD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474FC4-1958-54E9-8DDB-8144BDED05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949BA5EC-3940-283F-C4AA-654A3F22C47F}"/>
              </a:ext>
            </a:extLst>
          </p:cNvPr>
          <p:cNvSpPr>
            <a:spLocks noGrp="1"/>
          </p:cNvSpPr>
          <p:nvPr>
            <p:ph type="sldNum" sz="quarter" idx="12"/>
          </p:nvPr>
        </p:nvSpPr>
        <p:spPr>
          <a:xfrm>
            <a:off x="177800" y="6357143"/>
            <a:ext cx="2743200" cy="365125"/>
          </a:xfrm>
          <a:prstGeom prst="rect">
            <a:avLst/>
          </a:prstGeom>
        </p:spPr>
        <p:txBody>
          <a:bodyPr/>
          <a:lstStyle/>
          <a:p>
            <a:fld id="{556013DE-B792-4A5A-B188-B4DE33CF034F}" type="slidenum">
              <a:rPr lang="en-US" smtClean="0"/>
              <a:t>‹#›</a:t>
            </a:fld>
            <a:endParaRPr lang="en-US"/>
          </a:p>
        </p:txBody>
      </p:sp>
    </p:spTree>
    <p:extLst>
      <p:ext uri="{BB962C8B-B14F-4D97-AF65-F5344CB8AC3E}">
        <p14:creationId xmlns:p14="http://schemas.microsoft.com/office/powerpoint/2010/main" val="188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4207-FBC6-F2A5-087E-0A7B23C693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5B230-3C21-7DF4-9E18-3F489CC53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A14B7DDF-A988-2957-74A5-D73D65BA3A4D}"/>
              </a:ext>
            </a:extLst>
          </p:cNvPr>
          <p:cNvSpPr>
            <a:spLocks noGrp="1"/>
          </p:cNvSpPr>
          <p:nvPr>
            <p:ph type="sldNum" sz="quarter" idx="12"/>
          </p:nvPr>
        </p:nvSpPr>
        <p:spPr>
          <a:xfrm>
            <a:off x="177800" y="6357143"/>
            <a:ext cx="2743200" cy="365125"/>
          </a:xfrm>
          <a:prstGeom prst="rect">
            <a:avLst/>
          </a:prstGeom>
        </p:spPr>
        <p:txBody>
          <a:bodyPr/>
          <a:lstStyle/>
          <a:p>
            <a:fld id="{556013DE-B792-4A5A-B188-B4DE33CF034F}" type="slidenum">
              <a:rPr lang="en-US" smtClean="0"/>
              <a:t>‹#›</a:t>
            </a:fld>
            <a:endParaRPr lang="en-US"/>
          </a:p>
        </p:txBody>
      </p:sp>
    </p:spTree>
    <p:extLst>
      <p:ext uri="{BB962C8B-B14F-4D97-AF65-F5344CB8AC3E}">
        <p14:creationId xmlns:p14="http://schemas.microsoft.com/office/powerpoint/2010/main" val="270532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0632-DA7D-A7C2-5FD8-A230E9E71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71A93-B68C-B2DB-2BDE-C2CF9C3E4B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D221C6-7F0C-6A8F-B2BD-D096E686B3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8F85E3E-F4D0-1E72-13F2-7577E105B89F}"/>
              </a:ext>
            </a:extLst>
          </p:cNvPr>
          <p:cNvSpPr>
            <a:spLocks noGrp="1"/>
          </p:cNvSpPr>
          <p:nvPr>
            <p:ph type="sldNum" sz="quarter" idx="12"/>
          </p:nvPr>
        </p:nvSpPr>
        <p:spPr>
          <a:xfrm>
            <a:off x="177800" y="6357143"/>
            <a:ext cx="2743200" cy="365125"/>
          </a:xfrm>
          <a:prstGeom prst="rect">
            <a:avLst/>
          </a:prstGeom>
        </p:spPr>
        <p:txBody>
          <a:bodyPr/>
          <a:lstStyle/>
          <a:p>
            <a:fld id="{556013DE-B792-4A5A-B188-B4DE33CF034F}" type="slidenum">
              <a:rPr lang="en-US" smtClean="0"/>
              <a:t>‹#›</a:t>
            </a:fld>
            <a:endParaRPr lang="en-US"/>
          </a:p>
        </p:txBody>
      </p:sp>
    </p:spTree>
    <p:extLst>
      <p:ext uri="{BB962C8B-B14F-4D97-AF65-F5344CB8AC3E}">
        <p14:creationId xmlns:p14="http://schemas.microsoft.com/office/powerpoint/2010/main" val="357667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05B35-A2EF-A822-9F2A-D54570C5C5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6E3195-D55C-EC4F-7ED6-CB0356CB1E9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B46594F1-3FBC-5483-E479-4ADB5F85BA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CF1388-897B-70E0-61C1-DA938CE40EBB}"/>
              </a:ext>
            </a:extLst>
          </p:cNvPr>
          <p:cNvSpPr>
            <a:spLocks noGrp="1"/>
          </p:cNvSpPr>
          <p:nvPr>
            <p:ph type="sldNum" sz="quarter" idx="12"/>
          </p:nvPr>
        </p:nvSpPr>
        <p:spPr>
          <a:xfrm>
            <a:off x="8610600" y="6356350"/>
            <a:ext cx="2743200" cy="365125"/>
          </a:xfrm>
          <a:prstGeom prst="rect">
            <a:avLst/>
          </a:prstGeom>
        </p:spPr>
        <p:txBody>
          <a:bodyPr/>
          <a:lstStyle/>
          <a:p>
            <a:fld id="{556013DE-B792-4A5A-B188-B4DE33CF034F}" type="slidenum">
              <a:rPr lang="en-US" smtClean="0"/>
              <a:t>‹#›</a:t>
            </a:fld>
            <a:endParaRPr lang="en-US"/>
          </a:p>
        </p:txBody>
      </p:sp>
      <p:sp>
        <p:nvSpPr>
          <p:cNvPr id="6" name="Slide Number Placeholder 4">
            <a:extLst>
              <a:ext uri="{FF2B5EF4-FFF2-40B4-BE49-F238E27FC236}">
                <a16:creationId xmlns:a16="http://schemas.microsoft.com/office/drawing/2014/main" id="{3614EE6B-C373-C8B1-73C3-0FE8A749BF7A}"/>
              </a:ext>
            </a:extLst>
          </p:cNvPr>
          <p:cNvSpPr txBox="1">
            <a:spLocks/>
          </p:cNvSpPr>
          <p:nvPr userDrawn="1"/>
        </p:nvSpPr>
        <p:spPr>
          <a:xfrm>
            <a:off x="177800" y="635714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6013DE-B792-4A5A-B188-B4DE33CF034F}" type="slidenum">
              <a:rPr lang="en-US" smtClean="0"/>
              <a:pPr/>
              <a:t>‹#›</a:t>
            </a:fld>
            <a:endParaRPr lang="en-US"/>
          </a:p>
        </p:txBody>
      </p:sp>
    </p:spTree>
    <p:extLst>
      <p:ext uri="{BB962C8B-B14F-4D97-AF65-F5344CB8AC3E}">
        <p14:creationId xmlns:p14="http://schemas.microsoft.com/office/powerpoint/2010/main" val="246309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6E84E519-B9FD-1478-53EA-D73F7ABD70A6}"/>
              </a:ext>
            </a:extLst>
          </p:cNvPr>
          <p:cNvSpPr>
            <a:spLocks noGrp="1"/>
          </p:cNvSpPr>
          <p:nvPr>
            <p:ph type="sldNum" sz="quarter" idx="12"/>
          </p:nvPr>
        </p:nvSpPr>
        <p:spPr>
          <a:xfrm>
            <a:off x="177800" y="6357143"/>
            <a:ext cx="2743200" cy="365125"/>
          </a:xfrm>
          <a:prstGeom prst="rect">
            <a:avLst/>
          </a:prstGeom>
        </p:spPr>
        <p:txBody>
          <a:bodyPr/>
          <a:lstStyle/>
          <a:p>
            <a:fld id="{556013DE-B792-4A5A-B188-B4DE33CF034F}" type="slidenum">
              <a:rPr lang="en-US" smtClean="0"/>
              <a:t>‹#›</a:t>
            </a:fld>
            <a:endParaRPr lang="en-US"/>
          </a:p>
        </p:txBody>
      </p:sp>
    </p:spTree>
    <p:extLst>
      <p:ext uri="{BB962C8B-B14F-4D97-AF65-F5344CB8AC3E}">
        <p14:creationId xmlns:p14="http://schemas.microsoft.com/office/powerpoint/2010/main" val="130939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C9752-2B30-1337-B98A-2AA89BE69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55168D-ED70-4A5E-5568-803092920B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772DF6-707B-46C7-B44A-6606CD4FA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A988227D-CB8C-1F43-5D66-8DE19F417062}"/>
              </a:ext>
            </a:extLst>
          </p:cNvPr>
          <p:cNvSpPr>
            <a:spLocks noGrp="1"/>
          </p:cNvSpPr>
          <p:nvPr>
            <p:ph type="sldNum" sz="quarter" idx="12"/>
          </p:nvPr>
        </p:nvSpPr>
        <p:spPr>
          <a:xfrm>
            <a:off x="177800" y="6357143"/>
            <a:ext cx="2743200" cy="365125"/>
          </a:xfrm>
          <a:prstGeom prst="rect">
            <a:avLst/>
          </a:prstGeom>
        </p:spPr>
        <p:txBody>
          <a:bodyPr/>
          <a:lstStyle/>
          <a:p>
            <a:fld id="{556013DE-B792-4A5A-B188-B4DE33CF034F}" type="slidenum">
              <a:rPr lang="en-US" smtClean="0"/>
              <a:t>‹#›</a:t>
            </a:fld>
            <a:endParaRPr lang="en-US"/>
          </a:p>
        </p:txBody>
      </p:sp>
    </p:spTree>
    <p:extLst>
      <p:ext uri="{BB962C8B-B14F-4D97-AF65-F5344CB8AC3E}">
        <p14:creationId xmlns:p14="http://schemas.microsoft.com/office/powerpoint/2010/main" val="121057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AC05-A479-6BC1-AD23-00ACAEF72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FD6D40-8108-2720-0343-B62E823CAD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474FC4-1958-54E9-8DDB-8144BDED05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3A91E00-94AF-976E-5C3B-A1F4F3BD9A54}"/>
              </a:ext>
            </a:extLst>
          </p:cNvPr>
          <p:cNvSpPr>
            <a:spLocks noGrp="1"/>
          </p:cNvSpPr>
          <p:nvPr>
            <p:ph type="sldNum" sz="quarter" idx="12"/>
          </p:nvPr>
        </p:nvSpPr>
        <p:spPr>
          <a:xfrm>
            <a:off x="177800" y="6357143"/>
            <a:ext cx="2743200" cy="365125"/>
          </a:xfrm>
          <a:prstGeom prst="rect">
            <a:avLst/>
          </a:prstGeom>
        </p:spPr>
        <p:txBody>
          <a:bodyPr/>
          <a:lstStyle/>
          <a:p>
            <a:fld id="{556013DE-B792-4A5A-B188-B4DE33CF034F}" type="slidenum">
              <a:rPr lang="en-US" smtClean="0"/>
              <a:t>‹#›</a:t>
            </a:fld>
            <a:endParaRPr lang="en-US"/>
          </a:p>
        </p:txBody>
      </p:sp>
    </p:spTree>
    <p:extLst>
      <p:ext uri="{BB962C8B-B14F-4D97-AF65-F5344CB8AC3E}">
        <p14:creationId xmlns:p14="http://schemas.microsoft.com/office/powerpoint/2010/main" val="285052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D068-4A63-DE38-2C59-B66F0CB61267}"/>
              </a:ext>
            </a:extLst>
          </p:cNvPr>
          <p:cNvSpPr>
            <a:spLocks noGrp="1"/>
          </p:cNvSpPr>
          <p:nvPr>
            <p:ph type="ctrTitle"/>
          </p:nvPr>
        </p:nvSpPr>
        <p:spPr>
          <a:xfrm>
            <a:off x="1656735" y="104140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9C69D0-849C-B77D-6C6F-DDF8751CF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4">
            <a:extLst>
              <a:ext uri="{FF2B5EF4-FFF2-40B4-BE49-F238E27FC236}">
                <a16:creationId xmlns:a16="http://schemas.microsoft.com/office/drawing/2014/main" id="{81F3CDDE-2D07-4C2C-E7EE-D752CB792576}"/>
              </a:ext>
            </a:extLst>
          </p:cNvPr>
          <p:cNvSpPr>
            <a:spLocks noGrp="1"/>
          </p:cNvSpPr>
          <p:nvPr>
            <p:ph type="sldNum" sz="quarter" idx="12"/>
          </p:nvPr>
        </p:nvSpPr>
        <p:spPr>
          <a:xfrm>
            <a:off x="177800" y="6357143"/>
            <a:ext cx="2743200" cy="365125"/>
          </a:xfrm>
          <a:prstGeom prst="rect">
            <a:avLst/>
          </a:prstGeom>
        </p:spPr>
        <p:txBody>
          <a:bodyPr/>
          <a:lstStyle/>
          <a:p>
            <a:fld id="{556013DE-B792-4A5A-B188-B4DE33CF034F}" type="slidenum">
              <a:rPr lang="en-US" smtClean="0"/>
              <a:t>‹#›</a:t>
            </a:fld>
            <a:endParaRPr lang="en-US"/>
          </a:p>
        </p:txBody>
      </p:sp>
    </p:spTree>
    <p:extLst>
      <p:ext uri="{BB962C8B-B14F-4D97-AF65-F5344CB8AC3E}">
        <p14:creationId xmlns:p14="http://schemas.microsoft.com/office/powerpoint/2010/main" val="389025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4207-FBC6-F2A5-087E-0A7B23C693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5B230-3C21-7DF4-9E18-3F489CC53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4" name="Rectangle 7">
            <a:extLst>
              <a:ext uri="{FF2B5EF4-FFF2-40B4-BE49-F238E27FC236}">
                <a16:creationId xmlns:a16="http://schemas.microsoft.com/office/drawing/2014/main" id="{4C3822CF-2BE0-72E4-7495-FC90D9850CA8}"/>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1C0D7AD-559D-4EE8-260E-CA8D8A5C74F9}"/>
              </a:ext>
            </a:extLst>
          </p:cNvPr>
          <p:cNvSpPr txBox="1">
            <a:spLocks/>
          </p:cNvSpPr>
          <p:nvPr userDrawn="1"/>
        </p:nvSpPr>
        <p:spPr>
          <a:xfrm>
            <a:off x="899652" y="1979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u="sng"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en-US" sz="4200"/>
              <a:t>OFFICE OF BROADBAND ACCESS AND EXPANSION</a:t>
            </a:r>
            <a:endParaRPr lang="en-US" sz="4200" dirty="0"/>
          </a:p>
        </p:txBody>
      </p:sp>
      <p:sp>
        <p:nvSpPr>
          <p:cNvPr id="6" name="sketch line">
            <a:extLst>
              <a:ext uri="{FF2B5EF4-FFF2-40B4-BE49-F238E27FC236}">
                <a16:creationId xmlns:a16="http://schemas.microsoft.com/office/drawing/2014/main" id="{BA12FE35-4B9F-B1FF-7A18-8F28F20989C3}"/>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1484AAB-7DA0-CC32-F725-41ABD211FBC2}"/>
              </a:ext>
            </a:extLst>
          </p:cNvPr>
          <p:cNvSpPr>
            <a:spLocks noGrp="1"/>
          </p:cNvSpPr>
          <p:nvPr>
            <p:ph idx="10"/>
          </p:nvPr>
        </p:nvSpPr>
        <p:spPr>
          <a:xfrm>
            <a:off x="838200" y="1929384"/>
            <a:ext cx="10515600" cy="4251960"/>
          </a:xfrm>
        </p:spPr>
        <p:txBody>
          <a:bodyPr>
            <a:normAutofit/>
          </a:bodyPr>
          <a:lstStyle/>
          <a:p>
            <a:pPr marL="342900" marR="0" lvl="0" indent="-342900" defTabSz="914400" rtl="0" eaLnBrk="1" fontAlgn="auto" latinLnBrk="0" hangingPunct="1">
              <a:spcBef>
                <a:spcPts val="0"/>
              </a:spcBef>
              <a:spcAft>
                <a:spcPts val="0"/>
              </a:spcAft>
              <a:buClr>
                <a:srgbClr val="595959"/>
              </a:buClr>
              <a:buSzPts val="1800"/>
              <a:buFont typeface="Symbol" panose="05050102010706020507" pitchFamily="18" charset="2"/>
              <a:buChar char=""/>
              <a:tabLst/>
              <a:defRPr/>
            </a:pPr>
            <a:r>
              <a:rPr kumimoji="0" lang="en-US" sz="2200" b="0" i="0" u="none" strike="noStrike" kern="0" cap="none" spc="0" normalizeH="0" baseline="0" noProof="0" dirty="0">
                <a:ln>
                  <a:noFill/>
                </a:ln>
                <a:effectLst/>
                <a:uLnTx/>
                <a:uFillTx/>
                <a:latin typeface="Arial"/>
                <a:cs typeface="Arial"/>
                <a:sym typeface="Arial"/>
              </a:rPr>
              <a:t>Mission: Passionate leadership to drive bold, equitable, and inclusive broadband solutions</a:t>
            </a:r>
          </a:p>
          <a:p>
            <a:pPr marL="342900" marR="0" lvl="0" indent="-342900" defTabSz="914400" rtl="0" eaLnBrk="1" fontAlgn="auto" latinLnBrk="0" hangingPunct="1">
              <a:spcBef>
                <a:spcPts val="0"/>
              </a:spcBef>
              <a:spcAft>
                <a:spcPts val="0"/>
              </a:spcAft>
              <a:buClr>
                <a:srgbClr val="595959"/>
              </a:buClr>
              <a:buSzPts val="1800"/>
              <a:buFont typeface="Symbol" panose="05050102010706020507" pitchFamily="18" charset="2"/>
              <a:buChar char=""/>
              <a:tabLst/>
              <a:defRPr/>
            </a:pPr>
            <a:r>
              <a:rPr kumimoji="0" lang="en-US" sz="2200" b="0" i="0" u="none" strike="noStrike" kern="0" cap="none" spc="0" normalizeH="0" baseline="0" noProof="0" dirty="0">
                <a:ln>
                  <a:noFill/>
                </a:ln>
                <a:effectLst/>
                <a:uLnTx/>
                <a:uFillTx/>
                <a:latin typeface="Arial"/>
                <a:cs typeface="Arial"/>
                <a:sym typeface="Arial"/>
              </a:rPr>
              <a:t>Vision: Achieve bold, affordable broadband solutions for New Mexicans that honor the state’s rich heritage and elevate quality of life for all</a:t>
            </a:r>
          </a:p>
          <a:p>
            <a:pPr marL="342900" marR="0" lvl="0" indent="-342900" defTabSz="914400" rtl="0" eaLnBrk="1" fontAlgn="auto" latinLnBrk="0" hangingPunct="1">
              <a:spcBef>
                <a:spcPts val="0"/>
              </a:spcBef>
              <a:spcAft>
                <a:spcPts val="0"/>
              </a:spcAft>
              <a:buClr>
                <a:srgbClr val="595959"/>
              </a:buClr>
              <a:buSzPts val="1800"/>
              <a:buFont typeface="Symbol" panose="05050102010706020507" pitchFamily="18" charset="2"/>
              <a:buChar char=""/>
              <a:tabLst/>
              <a:defRPr/>
            </a:pPr>
            <a:r>
              <a:rPr kumimoji="0" lang="en-US" sz="2200" b="0" i="0" u="none" strike="noStrike" kern="0" cap="none" spc="0" normalizeH="0" baseline="0" noProof="0" dirty="0">
                <a:ln>
                  <a:noFill/>
                </a:ln>
                <a:effectLst/>
                <a:uLnTx/>
                <a:uFillTx/>
                <a:latin typeface="Arial"/>
                <a:cs typeface="Arial"/>
                <a:sym typeface="Arial"/>
              </a:rPr>
              <a:t>Values: Seven values defining OBAE’s people, processes, planning, and programs: 1) bold; 2) honest; 3) curious; 4) innovative; 5) respectful; 6) collaborative; 7) analytically rigorous</a:t>
            </a:r>
          </a:p>
          <a:p>
            <a:endParaRPr lang="en-US" sz="2200" dirty="0"/>
          </a:p>
        </p:txBody>
      </p:sp>
      <p:sp>
        <p:nvSpPr>
          <p:cNvPr id="8" name="Slide Number Placeholder 4">
            <a:extLst>
              <a:ext uri="{FF2B5EF4-FFF2-40B4-BE49-F238E27FC236}">
                <a16:creationId xmlns:a16="http://schemas.microsoft.com/office/drawing/2014/main" id="{ABD52468-DEA0-C178-6881-026320E72EBE}"/>
              </a:ext>
            </a:extLst>
          </p:cNvPr>
          <p:cNvSpPr>
            <a:spLocks noGrp="1"/>
          </p:cNvSpPr>
          <p:nvPr>
            <p:ph type="sldNum" sz="quarter" idx="12"/>
          </p:nvPr>
        </p:nvSpPr>
        <p:spPr>
          <a:xfrm>
            <a:off x="177800" y="6357143"/>
            <a:ext cx="2743200" cy="365125"/>
          </a:xfrm>
          <a:prstGeom prst="rect">
            <a:avLst/>
          </a:prstGeom>
        </p:spPr>
        <p:txBody>
          <a:bodyPr/>
          <a:lstStyle/>
          <a:p>
            <a:fld id="{556013DE-B792-4A5A-B188-B4DE33CF034F}" type="slidenum">
              <a:rPr lang="en-US" smtClean="0"/>
              <a:t>‹#›</a:t>
            </a:fld>
            <a:endParaRPr lang="en-US"/>
          </a:p>
        </p:txBody>
      </p:sp>
    </p:spTree>
    <p:extLst>
      <p:ext uri="{BB962C8B-B14F-4D97-AF65-F5344CB8AC3E}">
        <p14:creationId xmlns:p14="http://schemas.microsoft.com/office/powerpoint/2010/main" val="1480869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ink/ink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customXml" Target="../ink/ink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customXml" Target="../ink/ink1.xml"/><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customXml" Target="../ink/ink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customXml" Target="../ink/ink7.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customXml" Target="../ink/ink6.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png"/><Relationship Id="rId5" Type="http://schemas.openxmlformats.org/officeDocument/2006/relationships/slideLayout" Target="../slideLayouts/slideLayout12.xml"/><Relationship Id="rId15" Type="http://schemas.openxmlformats.org/officeDocument/2006/relationships/image" Target="../media/image3.png"/><Relationship Id="rId10" Type="http://schemas.openxmlformats.org/officeDocument/2006/relationships/customXml" Target="../ink/ink5.xml"/><Relationship Id="rId4" Type="http://schemas.openxmlformats.org/officeDocument/2006/relationships/slideLayout" Target="../slideLayouts/slideLayout11.xml"/><Relationship Id="rId9" Type="http://schemas.openxmlformats.org/officeDocument/2006/relationships/image" Target="../media/image1.png"/><Relationship Id="rId14" Type="http://schemas.openxmlformats.org/officeDocument/2006/relationships/customXml" Target="../ink/ink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F893B7-E949-FCB6-5F00-07FE878CBA5C}"/>
              </a:ext>
            </a:extLst>
          </p:cNvPr>
          <p:cNvSpPr>
            <a:spLocks noGrp="1"/>
          </p:cNvSpPr>
          <p:nvPr>
            <p:ph type="title"/>
          </p:nvPr>
        </p:nvSpPr>
        <p:spPr>
          <a:xfrm>
            <a:off x="725078" y="31829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7C2019-4848-8DE2-36FF-232250A4D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52C01E7-8B59-7EBD-072F-454F2F9DC021}"/>
              </a:ext>
            </a:extLst>
          </p:cNvPr>
          <p:cNvPicPr>
            <a:picLocks noChangeAspect="1"/>
          </p:cNvPicPr>
          <p:nvPr userDrawn="1"/>
        </p:nvPicPr>
        <p:blipFill>
          <a:blip r:embed="rId9"/>
          <a:stretch>
            <a:fillRect/>
          </a:stretch>
        </p:blipFill>
        <p:spPr>
          <a:xfrm>
            <a:off x="10368116" y="136526"/>
            <a:ext cx="1633118" cy="1335784"/>
          </a:xfrm>
          <a:prstGeom prst="rect">
            <a:avLst/>
          </a:prstGeom>
        </p:spPr>
      </p:pic>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4A774C76-94D0-3519-B2EA-4918AF96BE3A}"/>
                  </a:ext>
                </a:extLst>
              </p14:cNvPr>
              <p14:cNvContentPartPr/>
              <p14:nvPr userDrawn="1"/>
            </p14:nvContentPartPr>
            <p14:xfrm>
              <a:off x="-1135858" y="1386465"/>
              <a:ext cx="360" cy="360"/>
            </p14:xfrm>
          </p:contentPart>
        </mc:Choice>
        <mc:Fallback xmlns="">
          <p:pic>
            <p:nvPicPr>
              <p:cNvPr id="8" name="Ink 7">
                <a:extLst>
                  <a:ext uri="{FF2B5EF4-FFF2-40B4-BE49-F238E27FC236}">
                    <a16:creationId xmlns:a16="http://schemas.microsoft.com/office/drawing/2014/main" id="{4A774C76-94D0-3519-B2EA-4918AF96BE3A}"/>
                  </a:ext>
                </a:extLst>
              </p:cNvPr>
              <p:cNvPicPr/>
              <p:nvPr/>
            </p:nvPicPr>
            <p:blipFill>
              <a:blip r:embed="rId11"/>
              <a:stretch>
                <a:fillRect/>
              </a:stretch>
            </p:blipFill>
            <p:spPr>
              <a:xfrm>
                <a:off x="-1189858" y="127846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4D67206-1EB4-CA78-0E5E-0DC816647392}"/>
                  </a:ext>
                </a:extLst>
              </p14:cNvPr>
              <p14:cNvContentPartPr/>
              <p14:nvPr userDrawn="1"/>
            </p14:nvContentPartPr>
            <p14:xfrm>
              <a:off x="-4439218" y="1917465"/>
              <a:ext cx="360" cy="360"/>
            </p14:xfrm>
          </p:contentPart>
        </mc:Choice>
        <mc:Fallback xmlns="">
          <p:pic>
            <p:nvPicPr>
              <p:cNvPr id="9" name="Ink 8">
                <a:extLst>
                  <a:ext uri="{FF2B5EF4-FFF2-40B4-BE49-F238E27FC236}">
                    <a16:creationId xmlns:a16="http://schemas.microsoft.com/office/drawing/2014/main" id="{14D67206-1EB4-CA78-0E5E-0DC816647392}"/>
                  </a:ext>
                </a:extLst>
              </p:cNvPr>
              <p:cNvPicPr/>
              <p:nvPr/>
            </p:nvPicPr>
            <p:blipFill>
              <a:blip r:embed="rId11"/>
              <a:stretch>
                <a:fillRect/>
              </a:stretch>
            </p:blipFill>
            <p:spPr>
              <a:xfrm>
                <a:off x="-4493218" y="180946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0D873BE3-3541-A162-FA9F-BC72A0BE797B}"/>
                  </a:ext>
                </a:extLst>
              </p14:cNvPr>
              <p14:cNvContentPartPr/>
              <p14:nvPr userDrawn="1"/>
            </p14:nvContentPartPr>
            <p14:xfrm>
              <a:off x="-2330698" y="2683905"/>
              <a:ext cx="360" cy="360"/>
            </p14:xfrm>
          </p:contentPart>
        </mc:Choice>
        <mc:Fallback xmlns="">
          <p:pic>
            <p:nvPicPr>
              <p:cNvPr id="10" name="Ink 9">
                <a:extLst>
                  <a:ext uri="{FF2B5EF4-FFF2-40B4-BE49-F238E27FC236}">
                    <a16:creationId xmlns:a16="http://schemas.microsoft.com/office/drawing/2014/main" id="{0D873BE3-3541-A162-FA9F-BC72A0BE797B}"/>
                  </a:ext>
                </a:extLst>
              </p:cNvPr>
              <p:cNvPicPr/>
              <p:nvPr/>
            </p:nvPicPr>
            <p:blipFill>
              <a:blip r:embed="rId11"/>
              <a:stretch>
                <a:fillRect/>
              </a:stretch>
            </p:blipFill>
            <p:spPr>
              <a:xfrm>
                <a:off x="-2384698" y="257590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B4F49C5-3227-27C1-D2E3-2BE73EA226EB}"/>
                  </a:ext>
                </a:extLst>
              </p14:cNvPr>
              <p14:cNvContentPartPr/>
              <p14:nvPr userDrawn="1"/>
            </p14:nvContentPartPr>
            <p14:xfrm>
              <a:off x="14792702" y="2831505"/>
              <a:ext cx="360" cy="360"/>
            </p14:xfrm>
          </p:contentPart>
        </mc:Choice>
        <mc:Fallback xmlns="">
          <p:pic>
            <p:nvPicPr>
              <p:cNvPr id="11" name="Ink 10">
                <a:extLst>
                  <a:ext uri="{FF2B5EF4-FFF2-40B4-BE49-F238E27FC236}">
                    <a16:creationId xmlns:a16="http://schemas.microsoft.com/office/drawing/2014/main" id="{9B4F49C5-3227-27C1-D2E3-2BE73EA226EB}"/>
                  </a:ext>
                </a:extLst>
              </p:cNvPr>
              <p:cNvPicPr/>
              <p:nvPr/>
            </p:nvPicPr>
            <p:blipFill>
              <a:blip r:embed="rId11"/>
              <a:stretch>
                <a:fillRect/>
              </a:stretch>
            </p:blipFill>
            <p:spPr>
              <a:xfrm>
                <a:off x="14738702" y="2723505"/>
                <a:ext cx="108000" cy="216000"/>
              </a:xfrm>
              <a:prstGeom prst="rect">
                <a:avLst/>
              </a:prstGeom>
            </p:spPr>
          </p:pic>
        </mc:Fallback>
      </mc:AlternateContent>
      <p:pic>
        <p:nvPicPr>
          <p:cNvPr id="5" name="Picture 4">
            <a:extLst>
              <a:ext uri="{FF2B5EF4-FFF2-40B4-BE49-F238E27FC236}">
                <a16:creationId xmlns:a16="http://schemas.microsoft.com/office/drawing/2014/main" id="{3ECC78B6-EB26-4AAD-5258-FB2E4159DB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83" y="6305140"/>
            <a:ext cx="12002417" cy="552860"/>
          </a:xfrm>
          <a:prstGeom prst="rect">
            <a:avLst/>
          </a:prstGeom>
        </p:spPr>
      </p:pic>
      <p:sp>
        <p:nvSpPr>
          <p:cNvPr id="4" name="Slide Number Placeholder 4">
            <a:extLst>
              <a:ext uri="{FF2B5EF4-FFF2-40B4-BE49-F238E27FC236}">
                <a16:creationId xmlns:a16="http://schemas.microsoft.com/office/drawing/2014/main" id="{24C01E33-1708-C728-B21C-8FD63BBF591E}"/>
              </a:ext>
            </a:extLst>
          </p:cNvPr>
          <p:cNvSpPr>
            <a:spLocks noGrp="1"/>
          </p:cNvSpPr>
          <p:nvPr>
            <p:ph type="sldNum" sz="quarter" idx="4"/>
          </p:nvPr>
        </p:nvSpPr>
        <p:spPr>
          <a:xfrm>
            <a:off x="190766" y="6347715"/>
            <a:ext cx="2743200" cy="365125"/>
          </a:xfrm>
          <a:prstGeom prst="rect">
            <a:avLst/>
          </a:prstGeom>
        </p:spPr>
        <p:txBody>
          <a:bodyPr/>
          <a:lstStyle/>
          <a:p>
            <a:fld id="{556013DE-B792-4A5A-B188-B4DE33CF034F}" type="slidenum">
              <a:rPr lang="en-US" smtClean="0"/>
              <a:t>‹#›</a:t>
            </a:fld>
            <a:endParaRPr lang="en-US"/>
          </a:p>
        </p:txBody>
      </p:sp>
    </p:spTree>
    <p:extLst>
      <p:ext uri="{BB962C8B-B14F-4D97-AF65-F5344CB8AC3E}">
        <p14:creationId xmlns:p14="http://schemas.microsoft.com/office/powerpoint/2010/main" val="4220145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hf hdr="0" ftr="0" dt="0"/>
  <p:txStyles>
    <p:titleStyle>
      <a:lvl1pPr algn="l" defTabSz="914400" rtl="0" eaLnBrk="1" latinLnBrk="0" hangingPunct="1">
        <a:lnSpc>
          <a:spcPct val="90000"/>
        </a:lnSpc>
        <a:spcBef>
          <a:spcPct val="0"/>
        </a:spcBef>
        <a:buNone/>
        <a:defRPr sz="4400" b="1" u="sng"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F893B7-E949-FCB6-5F00-07FE878CBA5C}"/>
              </a:ext>
            </a:extLst>
          </p:cNvPr>
          <p:cNvSpPr>
            <a:spLocks noGrp="1"/>
          </p:cNvSpPr>
          <p:nvPr>
            <p:ph type="title"/>
          </p:nvPr>
        </p:nvSpPr>
        <p:spPr>
          <a:xfrm>
            <a:off x="725078" y="31829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07C2019-4848-8DE2-36FF-232250A4D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A52C01E7-8B59-7EBD-072F-454F2F9DC021}"/>
              </a:ext>
            </a:extLst>
          </p:cNvPr>
          <p:cNvPicPr>
            <a:picLocks noChangeAspect="1"/>
          </p:cNvPicPr>
          <p:nvPr userDrawn="1"/>
        </p:nvPicPr>
        <p:blipFill>
          <a:blip r:embed="rId9"/>
          <a:stretch>
            <a:fillRect/>
          </a:stretch>
        </p:blipFill>
        <p:spPr>
          <a:xfrm>
            <a:off x="10368116" y="136526"/>
            <a:ext cx="1633118" cy="1335784"/>
          </a:xfrm>
          <a:prstGeom prst="rect">
            <a:avLst/>
          </a:prstGeom>
        </p:spPr>
      </p:pic>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4A774C76-94D0-3519-B2EA-4918AF96BE3A}"/>
                  </a:ext>
                </a:extLst>
              </p14:cNvPr>
              <p14:cNvContentPartPr/>
              <p14:nvPr userDrawn="1"/>
            </p14:nvContentPartPr>
            <p14:xfrm>
              <a:off x="-1135858" y="1386465"/>
              <a:ext cx="360" cy="360"/>
            </p14:xfrm>
          </p:contentPart>
        </mc:Choice>
        <mc:Fallback xmlns="">
          <p:pic>
            <p:nvPicPr>
              <p:cNvPr id="8" name="Ink 7">
                <a:extLst>
                  <a:ext uri="{FF2B5EF4-FFF2-40B4-BE49-F238E27FC236}">
                    <a16:creationId xmlns:a16="http://schemas.microsoft.com/office/drawing/2014/main" id="{4A774C76-94D0-3519-B2EA-4918AF96BE3A}"/>
                  </a:ext>
                </a:extLst>
              </p:cNvPr>
              <p:cNvPicPr/>
              <p:nvPr/>
            </p:nvPicPr>
            <p:blipFill>
              <a:blip r:embed="rId11"/>
              <a:stretch>
                <a:fillRect/>
              </a:stretch>
            </p:blipFill>
            <p:spPr>
              <a:xfrm>
                <a:off x="-1189858" y="127846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4D67206-1EB4-CA78-0E5E-0DC816647392}"/>
                  </a:ext>
                </a:extLst>
              </p14:cNvPr>
              <p14:cNvContentPartPr/>
              <p14:nvPr userDrawn="1"/>
            </p14:nvContentPartPr>
            <p14:xfrm>
              <a:off x="-4439218" y="1917465"/>
              <a:ext cx="360" cy="360"/>
            </p14:xfrm>
          </p:contentPart>
        </mc:Choice>
        <mc:Fallback xmlns="">
          <p:pic>
            <p:nvPicPr>
              <p:cNvPr id="9" name="Ink 8">
                <a:extLst>
                  <a:ext uri="{FF2B5EF4-FFF2-40B4-BE49-F238E27FC236}">
                    <a16:creationId xmlns:a16="http://schemas.microsoft.com/office/drawing/2014/main" id="{14D67206-1EB4-CA78-0E5E-0DC816647392}"/>
                  </a:ext>
                </a:extLst>
              </p:cNvPr>
              <p:cNvPicPr/>
              <p:nvPr/>
            </p:nvPicPr>
            <p:blipFill>
              <a:blip r:embed="rId11"/>
              <a:stretch>
                <a:fillRect/>
              </a:stretch>
            </p:blipFill>
            <p:spPr>
              <a:xfrm>
                <a:off x="-4493218" y="180946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0D873BE3-3541-A162-FA9F-BC72A0BE797B}"/>
                  </a:ext>
                </a:extLst>
              </p14:cNvPr>
              <p14:cNvContentPartPr/>
              <p14:nvPr userDrawn="1"/>
            </p14:nvContentPartPr>
            <p14:xfrm>
              <a:off x="-2330698" y="2683905"/>
              <a:ext cx="360" cy="360"/>
            </p14:xfrm>
          </p:contentPart>
        </mc:Choice>
        <mc:Fallback xmlns="">
          <p:pic>
            <p:nvPicPr>
              <p:cNvPr id="10" name="Ink 9">
                <a:extLst>
                  <a:ext uri="{FF2B5EF4-FFF2-40B4-BE49-F238E27FC236}">
                    <a16:creationId xmlns:a16="http://schemas.microsoft.com/office/drawing/2014/main" id="{0D873BE3-3541-A162-FA9F-BC72A0BE797B}"/>
                  </a:ext>
                </a:extLst>
              </p:cNvPr>
              <p:cNvPicPr/>
              <p:nvPr/>
            </p:nvPicPr>
            <p:blipFill>
              <a:blip r:embed="rId11"/>
              <a:stretch>
                <a:fillRect/>
              </a:stretch>
            </p:blipFill>
            <p:spPr>
              <a:xfrm>
                <a:off x="-2384698" y="257590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B4F49C5-3227-27C1-D2E3-2BE73EA226EB}"/>
                  </a:ext>
                </a:extLst>
              </p14:cNvPr>
              <p14:cNvContentPartPr/>
              <p14:nvPr userDrawn="1"/>
            </p14:nvContentPartPr>
            <p14:xfrm>
              <a:off x="14792702" y="2831505"/>
              <a:ext cx="360" cy="360"/>
            </p14:xfrm>
          </p:contentPart>
        </mc:Choice>
        <mc:Fallback xmlns="">
          <p:pic>
            <p:nvPicPr>
              <p:cNvPr id="11" name="Ink 10">
                <a:extLst>
                  <a:ext uri="{FF2B5EF4-FFF2-40B4-BE49-F238E27FC236}">
                    <a16:creationId xmlns:a16="http://schemas.microsoft.com/office/drawing/2014/main" id="{9B4F49C5-3227-27C1-D2E3-2BE73EA226EB}"/>
                  </a:ext>
                </a:extLst>
              </p:cNvPr>
              <p:cNvPicPr/>
              <p:nvPr/>
            </p:nvPicPr>
            <p:blipFill>
              <a:blip r:embed="rId11"/>
              <a:stretch>
                <a:fillRect/>
              </a:stretch>
            </p:blipFill>
            <p:spPr>
              <a:xfrm>
                <a:off x="14738702" y="2723505"/>
                <a:ext cx="108000" cy="216000"/>
              </a:xfrm>
              <a:prstGeom prst="rect">
                <a:avLst/>
              </a:prstGeom>
            </p:spPr>
          </p:pic>
        </mc:Fallback>
      </mc:AlternateContent>
      <p:pic>
        <p:nvPicPr>
          <p:cNvPr id="5" name="Picture 4">
            <a:extLst>
              <a:ext uri="{FF2B5EF4-FFF2-40B4-BE49-F238E27FC236}">
                <a16:creationId xmlns:a16="http://schemas.microsoft.com/office/drawing/2014/main" id="{3ECC78B6-EB26-4AAD-5258-FB2E4159DB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83" y="6305140"/>
            <a:ext cx="12002417" cy="552860"/>
          </a:xfrm>
          <a:prstGeom prst="rect">
            <a:avLst/>
          </a:prstGeom>
        </p:spPr>
      </p:pic>
      <p:sp>
        <p:nvSpPr>
          <p:cNvPr id="4" name="Slide Number Placeholder 4">
            <a:extLst>
              <a:ext uri="{FF2B5EF4-FFF2-40B4-BE49-F238E27FC236}">
                <a16:creationId xmlns:a16="http://schemas.microsoft.com/office/drawing/2014/main" id="{3F43C613-B880-7F58-04ED-E228D1E72DD8}"/>
              </a:ext>
            </a:extLst>
          </p:cNvPr>
          <p:cNvSpPr>
            <a:spLocks noGrp="1"/>
          </p:cNvSpPr>
          <p:nvPr>
            <p:ph type="sldNum" sz="quarter" idx="4"/>
          </p:nvPr>
        </p:nvSpPr>
        <p:spPr>
          <a:xfrm>
            <a:off x="177800" y="6357143"/>
            <a:ext cx="2743200" cy="365125"/>
          </a:xfrm>
          <a:prstGeom prst="rect">
            <a:avLst/>
          </a:prstGeom>
        </p:spPr>
        <p:txBody>
          <a:bodyPr/>
          <a:lstStyle/>
          <a:p>
            <a:fld id="{556013DE-B792-4A5A-B188-B4DE33CF034F}" type="slidenum">
              <a:rPr lang="en-US" smtClean="0"/>
              <a:t>‹#›</a:t>
            </a:fld>
            <a:endParaRPr lang="en-US"/>
          </a:p>
        </p:txBody>
      </p:sp>
    </p:spTree>
    <p:extLst>
      <p:ext uri="{BB962C8B-B14F-4D97-AF65-F5344CB8AC3E}">
        <p14:creationId xmlns:p14="http://schemas.microsoft.com/office/powerpoint/2010/main" val="156129870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hdr="0" ftr="0" dt="0"/>
  <p:txStyles>
    <p:titleStyle>
      <a:lvl1pPr algn="l" defTabSz="914400" rtl="0" eaLnBrk="1" latinLnBrk="0" hangingPunct="1">
        <a:lnSpc>
          <a:spcPct val="90000"/>
        </a:lnSpc>
        <a:spcBef>
          <a:spcPct val="0"/>
        </a:spcBef>
        <a:buNone/>
        <a:defRPr sz="4400" b="1" u="sng"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drew.Lovelace@connect.nm.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ourworldindata.org/grapher/technology-adoption-by-households-in-the-united-states?facet=none&amp;country=Electric+power~Landline~Microwave~Refrigerator~Cellular+phone~Television~Internet~Radio" TargetMode="External"/><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onnect.nm.gov/connect-NM-fund.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Drew.Lovelace@connect.nm.gov" TargetMode="External"/><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connect.nm.gov/nm-broadband-mapping.html" TargetMode="External"/><Relationship Id="rId2" Type="http://schemas.openxmlformats.org/officeDocument/2006/relationships/hyperlink" Target="https://connect.nm.gov/" TargetMode="External"/><Relationship Id="rId1" Type="http://schemas.openxmlformats.org/officeDocument/2006/relationships/slideLayout" Target="../slideLayouts/slideLayout12.xml"/><Relationship Id="rId6" Type="http://schemas.openxmlformats.org/officeDocument/2006/relationships/hyperlink" Target="https://connect.nm.gov/meet-the-obae-team.html" TargetMode="External"/><Relationship Id="rId5" Type="http://schemas.openxmlformats.org/officeDocument/2006/relationships/hyperlink" Target="https://youtu.be/Altg8BOP-Ww?si=v5v_nMbZDfGwAJwm" TargetMode="External"/><Relationship Id="rId4" Type="http://schemas.openxmlformats.org/officeDocument/2006/relationships/hyperlink" Target="https://connect.nm.gov/tribal-broadband-resource-library.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7D7C94-41C0-4614-8A18-941174D4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
            <a:ext cx="12192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FB3329-A085-C263-85C0-28C793060E47}"/>
              </a:ext>
            </a:extLst>
          </p:cNvPr>
          <p:cNvSpPr>
            <a:spLocks noGrp="1"/>
          </p:cNvSpPr>
          <p:nvPr>
            <p:ph type="ctrTitle"/>
          </p:nvPr>
        </p:nvSpPr>
        <p:spPr>
          <a:xfrm>
            <a:off x="0" y="1238032"/>
            <a:ext cx="12192000" cy="2558305"/>
          </a:xfrm>
        </p:spPr>
        <p:txBody>
          <a:bodyPr anchor="b">
            <a:normAutofit/>
          </a:bodyPr>
          <a:lstStyle/>
          <a:p>
            <a:r>
              <a:rPr lang="en-US" sz="4400" u="none" dirty="0"/>
              <a:t>New Mexico </a:t>
            </a:r>
            <a:br>
              <a:rPr lang="en-US" sz="4400" u="none" dirty="0"/>
            </a:br>
            <a:r>
              <a:rPr lang="en-US" sz="4400" u="none" dirty="0"/>
              <a:t>Office of Broadband Access and Expansion</a:t>
            </a:r>
            <a:br>
              <a:rPr lang="en-US" sz="4400" u="none" dirty="0"/>
            </a:br>
            <a:r>
              <a:rPr lang="en-US" sz="4400" u="none" dirty="0"/>
              <a:t>(OBAE)</a:t>
            </a:r>
            <a:endParaRPr lang="en-US" sz="4400" u="none" dirty="0">
              <a:solidFill>
                <a:schemeClr val="tx2"/>
              </a:solidFill>
            </a:endParaRPr>
          </a:p>
        </p:txBody>
      </p:sp>
      <p:sp>
        <p:nvSpPr>
          <p:cNvPr id="3" name="Subtitle 2">
            <a:extLst>
              <a:ext uri="{FF2B5EF4-FFF2-40B4-BE49-F238E27FC236}">
                <a16:creationId xmlns:a16="http://schemas.microsoft.com/office/drawing/2014/main" id="{B9E7BFA4-9A1C-9D2D-73DB-837E35311BCD}"/>
              </a:ext>
            </a:extLst>
          </p:cNvPr>
          <p:cNvSpPr>
            <a:spLocks noGrp="1"/>
          </p:cNvSpPr>
          <p:nvPr>
            <p:ph type="subTitle" idx="1"/>
          </p:nvPr>
        </p:nvSpPr>
        <p:spPr>
          <a:xfrm>
            <a:off x="732567" y="4067745"/>
            <a:ext cx="6330025" cy="2244609"/>
          </a:xfrm>
        </p:spPr>
        <p:txBody>
          <a:bodyPr anchor="t">
            <a:normAutofit/>
          </a:bodyPr>
          <a:lstStyle/>
          <a:p>
            <a:pPr algn="l"/>
            <a:r>
              <a:rPr lang="en-US" sz="2000" dirty="0"/>
              <a:t>New Mexico Broadband Summit</a:t>
            </a:r>
          </a:p>
          <a:p>
            <a:pPr algn="l"/>
            <a:r>
              <a:rPr lang="en-US" sz="2000" dirty="0"/>
              <a:t>December 13, 2023</a:t>
            </a:r>
          </a:p>
          <a:p>
            <a:pPr algn="l"/>
            <a:r>
              <a:rPr lang="en-US" sz="2000" dirty="0"/>
              <a:t>Drew Lovelace, </a:t>
            </a:r>
            <a:r>
              <a:rPr lang="en-US" sz="2000" i="1" dirty="0"/>
              <a:t>Acting Broadband Director</a:t>
            </a:r>
          </a:p>
          <a:p>
            <a:pPr algn="l"/>
            <a:r>
              <a:rPr lang="en-US" sz="2000" dirty="0"/>
              <a:t>(505) 795-1672 </a:t>
            </a:r>
          </a:p>
          <a:p>
            <a:pPr algn="l"/>
            <a:r>
              <a:rPr lang="en-US" sz="2000" dirty="0">
                <a:hlinkClick r:id="rId2"/>
              </a:rPr>
              <a:t>Drew.Lovelace@connect.nm.gov</a:t>
            </a:r>
            <a:endParaRPr lang="en-US" sz="2000" dirty="0"/>
          </a:p>
          <a:p>
            <a:pPr algn="l"/>
            <a:endParaRPr lang="en-US" sz="2200" dirty="0">
              <a:solidFill>
                <a:schemeClr val="tx2"/>
              </a:solidFill>
            </a:endParaRPr>
          </a:p>
        </p:txBody>
      </p:sp>
      <p:cxnSp>
        <p:nvCxnSpPr>
          <p:cNvPr id="12" name="Straight Connector 11">
            <a:extLst>
              <a:ext uri="{FF2B5EF4-FFF2-40B4-BE49-F238E27FC236}">
                <a16:creationId xmlns:a16="http://schemas.microsoft.com/office/drawing/2014/main" id="{61F6FBC1-6409-4059-B87B-1BE513242F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A98E26-C7DC-48E3-8F50-FBF7F3C50F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5B3D45F-509E-43F3-B685-A5E78AD0D8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7" name="Straight Connector 16">
              <a:extLst>
                <a:ext uri="{FF2B5EF4-FFF2-40B4-BE49-F238E27FC236}">
                  <a16:creationId xmlns:a16="http://schemas.microsoft.com/office/drawing/2014/main" id="{6C53B0F8-0414-437D-87C2-23F48DF9CE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56551-40C7-4552-A11A-6D86B7EB08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60B8302E-2FB8-C2B4-89F9-97962C6A7AA8}"/>
              </a:ext>
            </a:extLst>
          </p:cNvPr>
          <p:cNvPicPr>
            <a:picLocks noChangeAspect="1"/>
          </p:cNvPicPr>
          <p:nvPr/>
        </p:nvPicPr>
        <p:blipFill>
          <a:blip r:embed="rId3"/>
          <a:stretch>
            <a:fillRect/>
          </a:stretch>
        </p:blipFill>
        <p:spPr>
          <a:xfrm>
            <a:off x="7062592" y="4183364"/>
            <a:ext cx="4496843" cy="2009000"/>
          </a:xfrm>
          <a:prstGeom prst="rect">
            <a:avLst/>
          </a:prstGeom>
        </p:spPr>
      </p:pic>
    </p:spTree>
    <p:extLst>
      <p:ext uri="{BB962C8B-B14F-4D97-AF65-F5344CB8AC3E}">
        <p14:creationId xmlns:p14="http://schemas.microsoft.com/office/powerpoint/2010/main" val="279578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CD1E-0F49-5318-09ED-BD9F087D5859}"/>
              </a:ext>
            </a:extLst>
          </p:cNvPr>
          <p:cNvSpPr>
            <a:spLocks noGrp="1"/>
          </p:cNvSpPr>
          <p:nvPr>
            <p:ph type="title"/>
          </p:nvPr>
        </p:nvSpPr>
        <p:spPr/>
        <p:txBody>
          <a:bodyPr>
            <a:normAutofit/>
          </a:bodyPr>
          <a:lstStyle/>
          <a:p>
            <a:r>
              <a:rPr lang="en-US" sz="3200" dirty="0"/>
              <a:t>Broadband 101: Future Needs Will be Higher</a:t>
            </a:r>
          </a:p>
        </p:txBody>
      </p:sp>
      <p:pic>
        <p:nvPicPr>
          <p:cNvPr id="5" name="Content Placeholder 10" descr="Content Placeholder 10">
            <a:extLst>
              <a:ext uri="{FF2B5EF4-FFF2-40B4-BE49-F238E27FC236}">
                <a16:creationId xmlns:a16="http://schemas.microsoft.com/office/drawing/2014/main" id="{19D23825-203C-091A-69B3-DC2326675568}"/>
              </a:ext>
            </a:extLst>
          </p:cNvPr>
          <p:cNvPicPr>
            <a:picLocks noGrp="1" noChangeAspect="1"/>
          </p:cNvPicPr>
          <p:nvPr>
            <p:ph sz="half" idx="1"/>
          </p:nvPr>
        </p:nvPicPr>
        <p:blipFill>
          <a:blip r:embed="rId2"/>
          <a:stretch>
            <a:fillRect/>
          </a:stretch>
        </p:blipFill>
        <p:spPr>
          <a:xfrm>
            <a:off x="1481300" y="1825625"/>
            <a:ext cx="3895399" cy="4351338"/>
          </a:xfrm>
          <a:prstGeom prst="rect">
            <a:avLst/>
          </a:prstGeom>
          <a:ln w="12700">
            <a:miter lim="400000"/>
          </a:ln>
        </p:spPr>
      </p:pic>
      <p:pic>
        <p:nvPicPr>
          <p:cNvPr id="6" name="Picture 13" descr="Picture 13">
            <a:extLst>
              <a:ext uri="{FF2B5EF4-FFF2-40B4-BE49-F238E27FC236}">
                <a16:creationId xmlns:a16="http://schemas.microsoft.com/office/drawing/2014/main" id="{3A282D4B-F4FF-DEDA-0A52-556750AE5C16}"/>
              </a:ext>
            </a:extLst>
          </p:cNvPr>
          <p:cNvPicPr>
            <a:picLocks noGrp="1" noChangeAspect="1"/>
          </p:cNvPicPr>
          <p:nvPr>
            <p:ph sz="half" idx="2"/>
          </p:nvPr>
        </p:nvPicPr>
        <p:blipFill>
          <a:blip r:embed="rId3"/>
          <a:stretch>
            <a:fillRect/>
          </a:stretch>
        </p:blipFill>
        <p:spPr>
          <a:xfrm>
            <a:off x="6814194" y="1825625"/>
            <a:ext cx="3897612" cy="4351338"/>
          </a:xfrm>
          <a:prstGeom prst="rect">
            <a:avLst/>
          </a:prstGeom>
          <a:ln w="12700">
            <a:miter lim="400000"/>
          </a:ln>
        </p:spPr>
      </p:pic>
      <p:pic>
        <p:nvPicPr>
          <p:cNvPr id="9" name="Picture 8">
            <a:extLst>
              <a:ext uri="{FF2B5EF4-FFF2-40B4-BE49-F238E27FC236}">
                <a16:creationId xmlns:a16="http://schemas.microsoft.com/office/drawing/2014/main" id="{11C62016-C638-741F-C1D0-49BDB26CA8A0}"/>
              </a:ext>
            </a:extLst>
          </p:cNvPr>
          <p:cNvPicPr>
            <a:picLocks noChangeAspect="1"/>
          </p:cNvPicPr>
          <p:nvPr/>
        </p:nvPicPr>
        <p:blipFill>
          <a:blip r:embed="rId4"/>
          <a:stretch>
            <a:fillRect/>
          </a:stretch>
        </p:blipFill>
        <p:spPr>
          <a:xfrm>
            <a:off x="8301990" y="2050733"/>
            <a:ext cx="1333500" cy="219075"/>
          </a:xfrm>
          <a:prstGeom prst="rect">
            <a:avLst/>
          </a:prstGeom>
        </p:spPr>
      </p:pic>
      <p:cxnSp>
        <p:nvCxnSpPr>
          <p:cNvPr id="10" name="Straight Arrow Connector 9">
            <a:extLst>
              <a:ext uri="{FF2B5EF4-FFF2-40B4-BE49-F238E27FC236}">
                <a16:creationId xmlns:a16="http://schemas.microsoft.com/office/drawing/2014/main" id="{8603901D-2A07-350F-C656-95663F2DEBD8}"/>
              </a:ext>
            </a:extLst>
          </p:cNvPr>
          <p:cNvCxnSpPr/>
          <p:nvPr/>
        </p:nvCxnSpPr>
        <p:spPr>
          <a:xfrm flipV="1">
            <a:off x="8313420" y="2087880"/>
            <a:ext cx="40516" cy="144780"/>
          </a:xfrm>
          <a:prstGeom prst="straightConnector1">
            <a:avLst/>
          </a:prstGeom>
          <a:ln/>
        </p:spPr>
        <p:style>
          <a:lnRef idx="3">
            <a:schemeClr val="dk1"/>
          </a:lnRef>
          <a:fillRef idx="0">
            <a:schemeClr val="dk1"/>
          </a:fillRef>
          <a:effectRef idx="2">
            <a:schemeClr val="dk1"/>
          </a:effectRef>
          <a:fontRef idx="minor">
            <a:schemeClr val="tx1"/>
          </a:fontRef>
        </p:style>
      </p:cxnSp>
      <p:sp>
        <p:nvSpPr>
          <p:cNvPr id="3" name="Slide Number Placeholder 2">
            <a:extLst>
              <a:ext uri="{FF2B5EF4-FFF2-40B4-BE49-F238E27FC236}">
                <a16:creationId xmlns:a16="http://schemas.microsoft.com/office/drawing/2014/main" id="{2A8EFBE8-EB0E-4A2C-3D77-EA8A367051CA}"/>
              </a:ext>
            </a:extLst>
          </p:cNvPr>
          <p:cNvSpPr>
            <a:spLocks noGrp="1"/>
          </p:cNvSpPr>
          <p:nvPr>
            <p:ph type="sldNum" sz="quarter" idx="12"/>
          </p:nvPr>
        </p:nvSpPr>
        <p:spPr/>
        <p:txBody>
          <a:bodyPr/>
          <a:lstStyle/>
          <a:p>
            <a:fld id="{556013DE-B792-4A5A-B188-B4DE33CF034F}" type="slidenum">
              <a:rPr lang="en-US" smtClean="0"/>
              <a:t>10</a:t>
            </a:fld>
            <a:endParaRPr lang="en-US"/>
          </a:p>
        </p:txBody>
      </p:sp>
    </p:spTree>
    <p:extLst>
      <p:ext uri="{BB962C8B-B14F-4D97-AF65-F5344CB8AC3E}">
        <p14:creationId xmlns:p14="http://schemas.microsoft.com/office/powerpoint/2010/main" val="3694447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1B0C-56EA-18C1-F140-0FB5ED4031AB}"/>
              </a:ext>
            </a:extLst>
          </p:cNvPr>
          <p:cNvSpPr>
            <a:spLocks noGrp="1"/>
          </p:cNvSpPr>
          <p:nvPr>
            <p:ph type="title"/>
          </p:nvPr>
        </p:nvSpPr>
        <p:spPr/>
        <p:txBody>
          <a:bodyPr>
            <a:normAutofit/>
          </a:bodyPr>
          <a:lstStyle/>
          <a:p>
            <a:r>
              <a:rPr lang="en-US" sz="3200" dirty="0"/>
              <a:t>Broadband 101: Elements of a Broadband Network</a:t>
            </a:r>
          </a:p>
        </p:txBody>
      </p:sp>
      <p:sp>
        <p:nvSpPr>
          <p:cNvPr id="4" name="Content Placeholder 3">
            <a:extLst>
              <a:ext uri="{FF2B5EF4-FFF2-40B4-BE49-F238E27FC236}">
                <a16:creationId xmlns:a16="http://schemas.microsoft.com/office/drawing/2014/main" id="{2AF2426E-941F-6196-C411-924D83331CC7}"/>
              </a:ext>
            </a:extLst>
          </p:cNvPr>
          <p:cNvSpPr>
            <a:spLocks noGrp="1"/>
          </p:cNvSpPr>
          <p:nvPr>
            <p:ph sz="half" idx="2"/>
          </p:nvPr>
        </p:nvSpPr>
        <p:spPr/>
        <p:txBody>
          <a:bodyPr/>
          <a:lstStyle/>
          <a:p>
            <a:endParaRPr lang="en-US" dirty="0"/>
          </a:p>
        </p:txBody>
      </p:sp>
      <p:grpSp>
        <p:nvGrpSpPr>
          <p:cNvPr id="5" name="Group 15">
            <a:extLst>
              <a:ext uri="{FF2B5EF4-FFF2-40B4-BE49-F238E27FC236}">
                <a16:creationId xmlns:a16="http://schemas.microsoft.com/office/drawing/2014/main" id="{DF5A67EA-EC48-1A0D-D3FA-93D409AA6D54}"/>
              </a:ext>
            </a:extLst>
          </p:cNvPr>
          <p:cNvGrpSpPr/>
          <p:nvPr/>
        </p:nvGrpSpPr>
        <p:grpSpPr>
          <a:xfrm>
            <a:off x="4829509" y="1825830"/>
            <a:ext cx="6381148" cy="4048126"/>
            <a:chOff x="0" y="0"/>
            <a:chExt cx="6381147" cy="4048124"/>
          </a:xfrm>
        </p:grpSpPr>
        <p:pic>
          <p:nvPicPr>
            <p:cNvPr id="6" name="Picture 4" descr="Picture 4">
              <a:extLst>
                <a:ext uri="{FF2B5EF4-FFF2-40B4-BE49-F238E27FC236}">
                  <a16:creationId xmlns:a16="http://schemas.microsoft.com/office/drawing/2014/main" id="{FC38A54A-FF03-3D93-1EF8-B07D100E5277}"/>
                </a:ext>
              </a:extLst>
            </p:cNvPr>
            <p:cNvPicPr>
              <a:picLocks noChangeAspect="1"/>
            </p:cNvPicPr>
            <p:nvPr/>
          </p:nvPicPr>
          <p:blipFill>
            <a:blip r:embed="rId2"/>
            <a:stretch>
              <a:fillRect/>
            </a:stretch>
          </p:blipFill>
          <p:spPr>
            <a:xfrm>
              <a:off x="0" y="0"/>
              <a:ext cx="6359603" cy="4048124"/>
            </a:xfrm>
            <a:prstGeom prst="rect">
              <a:avLst/>
            </a:prstGeom>
            <a:ln w="12700" cap="flat">
              <a:noFill/>
              <a:miter lim="400000"/>
            </a:ln>
            <a:effectLst/>
          </p:spPr>
        </p:pic>
        <p:sp>
          <p:nvSpPr>
            <p:cNvPr id="7" name="TextBox 5">
              <a:extLst>
                <a:ext uri="{FF2B5EF4-FFF2-40B4-BE49-F238E27FC236}">
                  <a16:creationId xmlns:a16="http://schemas.microsoft.com/office/drawing/2014/main" id="{D385776E-DB69-085E-2664-BC3BDC49E9BE}"/>
                </a:ext>
              </a:extLst>
            </p:cNvPr>
            <p:cNvSpPr txBox="1"/>
            <p:nvPr/>
          </p:nvSpPr>
          <p:spPr>
            <a:xfrm>
              <a:off x="186149" y="997049"/>
              <a:ext cx="999881" cy="574041"/>
            </a:xfrm>
            <a:prstGeom prst="rect">
              <a:avLst/>
            </a:prstGeom>
            <a:solidFill>
              <a:srgbClr val="DEE6F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600"/>
              </a:pPr>
              <a:r>
                <a:t>Wireline/</a:t>
              </a:r>
            </a:p>
            <a:p>
              <a:pPr algn="ctr">
                <a:defRPr sz="1600"/>
              </a:pPr>
              <a:r>
                <a:t>Fiber</a:t>
              </a:r>
            </a:p>
          </p:txBody>
        </p:sp>
        <p:sp>
          <p:nvSpPr>
            <p:cNvPr id="8" name="TextBox 6">
              <a:extLst>
                <a:ext uri="{FF2B5EF4-FFF2-40B4-BE49-F238E27FC236}">
                  <a16:creationId xmlns:a16="http://schemas.microsoft.com/office/drawing/2014/main" id="{2168C7C1-567D-FB43-B327-EB25C03FC337}"/>
                </a:ext>
              </a:extLst>
            </p:cNvPr>
            <p:cNvSpPr txBox="1"/>
            <p:nvPr/>
          </p:nvSpPr>
          <p:spPr>
            <a:xfrm>
              <a:off x="86694" y="2642172"/>
              <a:ext cx="1198790" cy="332741"/>
            </a:xfrm>
            <a:prstGeom prst="rect">
              <a:avLst/>
            </a:prstGeom>
            <a:solidFill>
              <a:srgbClr val="DEE6F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600"/>
              </a:lvl1pPr>
            </a:lstStyle>
            <a:p>
              <a:r>
                <a:t>Wireless</a:t>
              </a:r>
            </a:p>
          </p:txBody>
        </p:sp>
        <p:grpSp>
          <p:nvGrpSpPr>
            <p:cNvPr id="9" name="Rectangle: Rounded Corners 7">
              <a:extLst>
                <a:ext uri="{FF2B5EF4-FFF2-40B4-BE49-F238E27FC236}">
                  <a16:creationId xmlns:a16="http://schemas.microsoft.com/office/drawing/2014/main" id="{E7C20819-A099-499C-53B9-02BE3F2AC53D}"/>
                </a:ext>
              </a:extLst>
            </p:cNvPr>
            <p:cNvGrpSpPr/>
            <p:nvPr/>
          </p:nvGrpSpPr>
          <p:grpSpPr>
            <a:xfrm>
              <a:off x="96762" y="3095289"/>
              <a:ext cx="1949658" cy="815343"/>
              <a:chOff x="0" y="0"/>
              <a:chExt cx="1949656" cy="815341"/>
            </a:xfrm>
          </p:grpSpPr>
          <p:sp>
            <p:nvSpPr>
              <p:cNvPr id="20" name="Rounded Rectangle">
                <a:extLst>
                  <a:ext uri="{FF2B5EF4-FFF2-40B4-BE49-F238E27FC236}">
                    <a16:creationId xmlns:a16="http://schemas.microsoft.com/office/drawing/2014/main" id="{6D7EFB0E-7210-58F8-7B0F-1ED706370A2F}"/>
                  </a:ext>
                </a:extLst>
              </p:cNvPr>
              <p:cNvSpPr/>
              <p:nvPr/>
            </p:nvSpPr>
            <p:spPr>
              <a:xfrm>
                <a:off x="0" y="18569"/>
                <a:ext cx="1949656" cy="778202"/>
              </a:xfrm>
              <a:prstGeom prst="roundRect">
                <a:avLst>
                  <a:gd name="adj" fmla="val 16667"/>
                </a:avLst>
              </a:prstGeom>
              <a:solidFill>
                <a:srgbClr val="DEE6F0"/>
              </a:solidFill>
              <a:ln w="12700" cap="flat">
                <a:solidFill>
                  <a:srgbClr val="002F3B"/>
                </a:solidFill>
                <a:prstDash val="solid"/>
                <a:miter lim="800000"/>
              </a:ln>
              <a:effectLst/>
            </p:spPr>
            <p:txBody>
              <a:bodyPr wrap="square" lIns="45719" tIns="45719" rIns="45719" bIns="45719" numCol="1" anchor="ctr">
                <a:noAutofit/>
              </a:bodyPr>
              <a:lstStyle/>
              <a:p>
                <a:pPr algn="ctr">
                  <a:defRPr>
                    <a:solidFill>
                      <a:schemeClr val="accent1">
                        <a:lumOff val="44000"/>
                      </a:schemeClr>
                    </a:solidFill>
                  </a:defRPr>
                </a:pPr>
                <a:endParaRPr/>
              </a:p>
            </p:txBody>
          </p:sp>
          <p:sp>
            <p:nvSpPr>
              <p:cNvPr id="21" name="Local Last Mile  to Homes and Businesses">
                <a:extLst>
                  <a:ext uri="{FF2B5EF4-FFF2-40B4-BE49-F238E27FC236}">
                    <a16:creationId xmlns:a16="http://schemas.microsoft.com/office/drawing/2014/main" id="{A8277D40-94AF-55EC-36C1-EFB0F2E8FB31}"/>
                  </a:ext>
                </a:extLst>
              </p:cNvPr>
              <p:cNvSpPr txBox="1"/>
              <p:nvPr/>
            </p:nvSpPr>
            <p:spPr>
              <a:xfrm>
                <a:off x="90058" y="0"/>
                <a:ext cx="1769540" cy="815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00"/>
                </a:pPr>
                <a:r>
                  <a:t>Local Last Mile </a:t>
                </a:r>
                <a:br/>
                <a:r>
                  <a:t>to Homes and Businesses</a:t>
                </a:r>
              </a:p>
            </p:txBody>
          </p:sp>
        </p:grpSp>
        <p:grpSp>
          <p:nvGrpSpPr>
            <p:cNvPr id="10" name="Rectangle: Rounded Corners 8">
              <a:extLst>
                <a:ext uri="{FF2B5EF4-FFF2-40B4-BE49-F238E27FC236}">
                  <a16:creationId xmlns:a16="http://schemas.microsoft.com/office/drawing/2014/main" id="{C542229A-9961-D92E-744D-13DB6F1896DF}"/>
                </a:ext>
              </a:extLst>
            </p:cNvPr>
            <p:cNvGrpSpPr/>
            <p:nvPr/>
          </p:nvGrpSpPr>
          <p:grpSpPr>
            <a:xfrm>
              <a:off x="4431489" y="3103702"/>
              <a:ext cx="1949658" cy="778203"/>
              <a:chOff x="0" y="0"/>
              <a:chExt cx="1949656" cy="778201"/>
            </a:xfrm>
          </p:grpSpPr>
          <p:sp>
            <p:nvSpPr>
              <p:cNvPr id="18" name="Rounded Rectangle">
                <a:extLst>
                  <a:ext uri="{FF2B5EF4-FFF2-40B4-BE49-F238E27FC236}">
                    <a16:creationId xmlns:a16="http://schemas.microsoft.com/office/drawing/2014/main" id="{F5005005-A817-0772-721E-02F2EFE1413E}"/>
                  </a:ext>
                </a:extLst>
              </p:cNvPr>
              <p:cNvSpPr/>
              <p:nvPr/>
            </p:nvSpPr>
            <p:spPr>
              <a:xfrm>
                <a:off x="0" y="0"/>
                <a:ext cx="1949656" cy="778201"/>
              </a:xfrm>
              <a:prstGeom prst="roundRect">
                <a:avLst>
                  <a:gd name="adj" fmla="val 16667"/>
                </a:avLst>
              </a:prstGeom>
              <a:solidFill>
                <a:schemeClr val="accent1">
                  <a:lumOff val="44000"/>
                </a:schemeClr>
              </a:solidFill>
              <a:ln w="12700" cap="flat">
                <a:solidFill>
                  <a:srgbClr val="002F3B"/>
                </a:solidFill>
                <a:prstDash val="solid"/>
                <a:miter lim="800000"/>
              </a:ln>
              <a:effectLst/>
            </p:spPr>
            <p:txBody>
              <a:bodyPr wrap="square" lIns="45719" tIns="45719" rIns="45719" bIns="45719" numCol="1" anchor="ctr">
                <a:noAutofit/>
              </a:bodyPr>
              <a:lstStyle/>
              <a:p>
                <a:pPr algn="ctr">
                  <a:defRPr>
                    <a:solidFill>
                      <a:schemeClr val="accent1">
                        <a:lumOff val="44000"/>
                      </a:schemeClr>
                    </a:solidFill>
                  </a:defRPr>
                </a:pPr>
                <a:endParaRPr/>
              </a:p>
            </p:txBody>
          </p:sp>
          <p:sp>
            <p:nvSpPr>
              <p:cNvPr id="19" name="Long Haul Fiber">
                <a:extLst>
                  <a:ext uri="{FF2B5EF4-FFF2-40B4-BE49-F238E27FC236}">
                    <a16:creationId xmlns:a16="http://schemas.microsoft.com/office/drawing/2014/main" id="{6C86D987-E12C-199A-2718-FCBA9BF8E128}"/>
                  </a:ext>
                </a:extLst>
              </p:cNvPr>
              <p:cNvSpPr txBox="1"/>
              <p:nvPr/>
            </p:nvSpPr>
            <p:spPr>
              <a:xfrm>
                <a:off x="90058" y="222730"/>
                <a:ext cx="1769540" cy="332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a:lvl1pPr>
              </a:lstStyle>
              <a:p>
                <a:r>
                  <a:t>Long Haul Fiber</a:t>
                </a:r>
              </a:p>
            </p:txBody>
          </p:sp>
        </p:grpSp>
        <p:grpSp>
          <p:nvGrpSpPr>
            <p:cNvPr id="11" name="Rectangle: Rounded Corners 9">
              <a:extLst>
                <a:ext uri="{FF2B5EF4-FFF2-40B4-BE49-F238E27FC236}">
                  <a16:creationId xmlns:a16="http://schemas.microsoft.com/office/drawing/2014/main" id="{A7470D06-C11E-B979-27A0-F683AFEC95DE}"/>
                </a:ext>
              </a:extLst>
            </p:cNvPr>
            <p:cNvGrpSpPr/>
            <p:nvPr/>
          </p:nvGrpSpPr>
          <p:grpSpPr>
            <a:xfrm>
              <a:off x="2279481" y="3103702"/>
              <a:ext cx="1949658" cy="778203"/>
              <a:chOff x="0" y="0"/>
              <a:chExt cx="1949656" cy="778201"/>
            </a:xfrm>
          </p:grpSpPr>
          <p:sp>
            <p:nvSpPr>
              <p:cNvPr id="16" name="Rounded Rectangle">
                <a:extLst>
                  <a:ext uri="{FF2B5EF4-FFF2-40B4-BE49-F238E27FC236}">
                    <a16:creationId xmlns:a16="http://schemas.microsoft.com/office/drawing/2014/main" id="{B8EFAE4E-8A50-D299-02CA-DDE9C10BEC62}"/>
                  </a:ext>
                </a:extLst>
              </p:cNvPr>
              <p:cNvSpPr/>
              <p:nvPr/>
            </p:nvSpPr>
            <p:spPr>
              <a:xfrm>
                <a:off x="0" y="0"/>
                <a:ext cx="1949656" cy="778201"/>
              </a:xfrm>
              <a:prstGeom prst="roundRect">
                <a:avLst>
                  <a:gd name="adj" fmla="val 16667"/>
                </a:avLst>
              </a:prstGeom>
              <a:solidFill>
                <a:srgbClr val="EFF3F8"/>
              </a:solidFill>
              <a:ln w="12700" cap="flat">
                <a:solidFill>
                  <a:srgbClr val="002F3B"/>
                </a:solidFill>
                <a:prstDash val="solid"/>
                <a:miter lim="800000"/>
              </a:ln>
              <a:effectLst/>
            </p:spPr>
            <p:txBody>
              <a:bodyPr wrap="square" lIns="45719" tIns="45719" rIns="45719" bIns="45719" numCol="1" anchor="ctr">
                <a:noAutofit/>
              </a:bodyPr>
              <a:lstStyle/>
              <a:p>
                <a:pPr algn="ctr">
                  <a:defRPr>
                    <a:solidFill>
                      <a:schemeClr val="accent1">
                        <a:lumOff val="44000"/>
                      </a:schemeClr>
                    </a:solidFill>
                  </a:defRPr>
                </a:pPr>
                <a:endParaRPr/>
              </a:p>
            </p:txBody>
          </p:sp>
          <p:sp>
            <p:nvSpPr>
              <p:cNvPr id="17" name="Middle-Mile Fiber">
                <a:extLst>
                  <a:ext uri="{FF2B5EF4-FFF2-40B4-BE49-F238E27FC236}">
                    <a16:creationId xmlns:a16="http://schemas.microsoft.com/office/drawing/2014/main" id="{B995995B-7D73-7198-BD76-48081D624BAB}"/>
                  </a:ext>
                </a:extLst>
              </p:cNvPr>
              <p:cNvSpPr txBox="1"/>
              <p:nvPr/>
            </p:nvSpPr>
            <p:spPr>
              <a:xfrm>
                <a:off x="90058" y="222730"/>
                <a:ext cx="1769540" cy="332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a:lvl1pPr>
              </a:lstStyle>
              <a:p>
                <a:r>
                  <a:t>Middle-Mile Fiber</a:t>
                </a:r>
              </a:p>
            </p:txBody>
          </p:sp>
        </p:grpSp>
        <p:sp>
          <p:nvSpPr>
            <p:cNvPr id="12" name="TextBox 10">
              <a:extLst>
                <a:ext uri="{FF2B5EF4-FFF2-40B4-BE49-F238E27FC236}">
                  <a16:creationId xmlns:a16="http://schemas.microsoft.com/office/drawing/2014/main" id="{A2BDB067-BBBF-0085-FF0A-FD164B599F18}"/>
                </a:ext>
              </a:extLst>
            </p:cNvPr>
            <p:cNvSpPr txBox="1"/>
            <p:nvPr/>
          </p:nvSpPr>
          <p:spPr>
            <a:xfrm>
              <a:off x="4798059" y="40622"/>
              <a:ext cx="1499821" cy="332741"/>
            </a:xfrm>
            <a:prstGeom prst="rect">
              <a:avLst/>
            </a:prstGeom>
            <a:solidFill>
              <a:schemeClr val="accent1">
                <a:lumOff val="44000"/>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600"/>
              </a:lvl1pPr>
            </a:lstStyle>
            <a:p>
              <a:r>
                <a:t>Albuquerque</a:t>
              </a:r>
            </a:p>
          </p:txBody>
        </p:sp>
        <p:sp>
          <p:nvSpPr>
            <p:cNvPr id="13" name="TextBox 11">
              <a:extLst>
                <a:ext uri="{FF2B5EF4-FFF2-40B4-BE49-F238E27FC236}">
                  <a16:creationId xmlns:a16="http://schemas.microsoft.com/office/drawing/2014/main" id="{A974383F-5742-2A76-4F6A-6E4FBEC5888B}"/>
                </a:ext>
              </a:extLst>
            </p:cNvPr>
            <p:cNvSpPr txBox="1"/>
            <p:nvPr/>
          </p:nvSpPr>
          <p:spPr>
            <a:xfrm>
              <a:off x="5297999" y="800648"/>
              <a:ext cx="999881" cy="332741"/>
            </a:xfrm>
            <a:prstGeom prst="rect">
              <a:avLst/>
            </a:prstGeom>
            <a:solidFill>
              <a:schemeClr val="accent1">
                <a:lumOff val="44000"/>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600"/>
              </a:lvl1pPr>
            </a:lstStyle>
            <a:p>
              <a:r>
                <a:t>Santa Fe</a:t>
              </a:r>
            </a:p>
          </p:txBody>
        </p:sp>
        <p:sp>
          <p:nvSpPr>
            <p:cNvPr id="14" name="TextBox 12">
              <a:extLst>
                <a:ext uri="{FF2B5EF4-FFF2-40B4-BE49-F238E27FC236}">
                  <a16:creationId xmlns:a16="http://schemas.microsoft.com/office/drawing/2014/main" id="{5143B3F4-D7C0-B1D3-4857-C5E4B75E4BF5}"/>
                </a:ext>
              </a:extLst>
            </p:cNvPr>
            <p:cNvSpPr txBox="1"/>
            <p:nvPr/>
          </p:nvSpPr>
          <p:spPr>
            <a:xfrm>
              <a:off x="4906376" y="2384466"/>
              <a:ext cx="1083789" cy="332741"/>
            </a:xfrm>
            <a:prstGeom prst="rect">
              <a:avLst/>
            </a:prstGeom>
            <a:solidFill>
              <a:schemeClr val="accent1">
                <a:lumOff val="44000"/>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600"/>
              </a:lvl1pPr>
            </a:lstStyle>
            <a:p>
              <a:r>
                <a:t>Phoenix</a:t>
              </a:r>
            </a:p>
          </p:txBody>
        </p:sp>
        <p:sp>
          <p:nvSpPr>
            <p:cNvPr id="15" name="TextBox 13">
              <a:extLst>
                <a:ext uri="{FF2B5EF4-FFF2-40B4-BE49-F238E27FC236}">
                  <a16:creationId xmlns:a16="http://schemas.microsoft.com/office/drawing/2014/main" id="{0A4984B8-3939-23AA-06FB-1DFE7122965B}"/>
                </a:ext>
              </a:extLst>
            </p:cNvPr>
            <p:cNvSpPr txBox="1"/>
            <p:nvPr/>
          </p:nvSpPr>
          <p:spPr>
            <a:xfrm>
              <a:off x="2999785" y="1165053"/>
              <a:ext cx="1335744" cy="332741"/>
            </a:xfrm>
            <a:prstGeom prst="rect">
              <a:avLst/>
            </a:prstGeom>
            <a:solidFill>
              <a:srgbClr val="EFF3F8"/>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600"/>
              </a:lvl1pPr>
            </a:lstStyle>
            <a:p>
              <a:r>
                <a:t>Las Cruces</a:t>
              </a:r>
            </a:p>
          </p:txBody>
        </p:sp>
      </p:grpSp>
      <p:sp>
        <p:nvSpPr>
          <p:cNvPr id="22" name="Content Placeholder 2">
            <a:extLst>
              <a:ext uri="{FF2B5EF4-FFF2-40B4-BE49-F238E27FC236}">
                <a16:creationId xmlns:a16="http://schemas.microsoft.com/office/drawing/2014/main" id="{20429109-0D60-38AC-3966-A73E79442963}"/>
              </a:ext>
            </a:extLst>
          </p:cNvPr>
          <p:cNvSpPr txBox="1">
            <a:spLocks noGrp="1"/>
          </p:cNvSpPr>
          <p:nvPr>
            <p:ph sz="half" idx="1"/>
          </p:nvPr>
        </p:nvSpPr>
        <p:spPr>
          <a:xfrm>
            <a:off x="838200" y="1825625"/>
            <a:ext cx="3969765" cy="4351338"/>
          </a:xfrm>
          <a:prstGeom prst="rect">
            <a:avLst/>
          </a:prstGeom>
        </p:spPr>
        <p:txBody>
          <a:bodyPr/>
          <a:lstStyle/>
          <a:p>
            <a:pPr marL="457200" indent="-457200">
              <a:buSzPct val="100000"/>
              <a:buFont typeface="Arial"/>
              <a:buChar char="•"/>
            </a:pPr>
            <a:r>
              <a:rPr dirty="0"/>
              <a:t>Long haul fiber</a:t>
            </a:r>
          </a:p>
          <a:p>
            <a:pPr marL="457200" indent="-457200">
              <a:buSzPct val="100000"/>
              <a:buFont typeface="Arial"/>
              <a:buChar char="•"/>
            </a:pPr>
            <a:r>
              <a:rPr dirty="0"/>
              <a:t>Middle mile fiber</a:t>
            </a:r>
          </a:p>
          <a:p>
            <a:pPr marL="457200" indent="-457200">
              <a:buSzPct val="100000"/>
              <a:buFont typeface="Arial"/>
              <a:buChar char="•"/>
            </a:pPr>
            <a:r>
              <a:rPr dirty="0"/>
              <a:t>Last mile (wireline or wireless)</a:t>
            </a:r>
          </a:p>
        </p:txBody>
      </p:sp>
      <p:sp>
        <p:nvSpPr>
          <p:cNvPr id="3" name="Slide Number Placeholder 2">
            <a:extLst>
              <a:ext uri="{FF2B5EF4-FFF2-40B4-BE49-F238E27FC236}">
                <a16:creationId xmlns:a16="http://schemas.microsoft.com/office/drawing/2014/main" id="{03AD0913-7375-0DCF-EEF2-7216D6EE2775}"/>
              </a:ext>
            </a:extLst>
          </p:cNvPr>
          <p:cNvSpPr>
            <a:spLocks noGrp="1"/>
          </p:cNvSpPr>
          <p:nvPr>
            <p:ph type="sldNum" sz="quarter" idx="12"/>
          </p:nvPr>
        </p:nvSpPr>
        <p:spPr/>
        <p:txBody>
          <a:bodyPr/>
          <a:lstStyle/>
          <a:p>
            <a:fld id="{556013DE-B792-4A5A-B188-B4DE33CF034F}" type="slidenum">
              <a:rPr lang="en-US" smtClean="0"/>
              <a:t>11</a:t>
            </a:fld>
            <a:endParaRPr lang="en-US"/>
          </a:p>
        </p:txBody>
      </p:sp>
    </p:spTree>
    <p:extLst>
      <p:ext uri="{BB962C8B-B14F-4D97-AF65-F5344CB8AC3E}">
        <p14:creationId xmlns:p14="http://schemas.microsoft.com/office/powerpoint/2010/main" val="120187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D1CD-C98B-2507-0B4B-DA87EF9FB9AD}"/>
              </a:ext>
            </a:extLst>
          </p:cNvPr>
          <p:cNvSpPr>
            <a:spLocks noGrp="1"/>
          </p:cNvSpPr>
          <p:nvPr>
            <p:ph type="title"/>
          </p:nvPr>
        </p:nvSpPr>
        <p:spPr/>
        <p:txBody>
          <a:bodyPr>
            <a:normAutofit/>
          </a:bodyPr>
          <a:lstStyle/>
          <a:p>
            <a:r>
              <a:rPr lang="en-US" sz="3200" dirty="0"/>
              <a:t>Broadband 101: Technology Adoption</a:t>
            </a:r>
          </a:p>
        </p:txBody>
      </p:sp>
      <p:pic>
        <p:nvPicPr>
          <p:cNvPr id="9" name="Content Placeholder 8">
            <a:extLst>
              <a:ext uri="{FF2B5EF4-FFF2-40B4-BE49-F238E27FC236}">
                <a16:creationId xmlns:a16="http://schemas.microsoft.com/office/drawing/2014/main" id="{603482B1-1789-2C94-B7D8-8D2855C2C2CC}"/>
              </a:ext>
            </a:extLst>
          </p:cNvPr>
          <p:cNvPicPr>
            <a:picLocks noGrp="1" noChangeAspect="1"/>
          </p:cNvPicPr>
          <p:nvPr>
            <p:ph sz="half" idx="1"/>
          </p:nvPr>
        </p:nvPicPr>
        <p:blipFill>
          <a:blip r:embed="rId2"/>
          <a:stretch>
            <a:fillRect/>
          </a:stretch>
        </p:blipFill>
        <p:spPr>
          <a:xfrm>
            <a:off x="2861441" y="1660021"/>
            <a:ext cx="5964635" cy="4139159"/>
          </a:xfrm>
        </p:spPr>
      </p:pic>
      <p:sp>
        <p:nvSpPr>
          <p:cNvPr id="11" name="Content Placeholder 10">
            <a:extLst>
              <a:ext uri="{FF2B5EF4-FFF2-40B4-BE49-F238E27FC236}">
                <a16:creationId xmlns:a16="http://schemas.microsoft.com/office/drawing/2014/main" id="{9E2421F1-F150-56E6-CF01-EBF9D019D8A3}"/>
              </a:ext>
            </a:extLst>
          </p:cNvPr>
          <p:cNvSpPr>
            <a:spLocks noGrp="1"/>
          </p:cNvSpPr>
          <p:nvPr>
            <p:ph sz="half" idx="2"/>
          </p:nvPr>
        </p:nvSpPr>
        <p:spPr>
          <a:xfrm>
            <a:off x="3145225" y="5890473"/>
            <a:ext cx="5181600" cy="468258"/>
          </a:xfrm>
        </p:spPr>
        <p:txBody>
          <a:bodyPr/>
          <a:lstStyle/>
          <a:p>
            <a:pPr marL="0" indent="0">
              <a:buNone/>
            </a:pPr>
            <a:r>
              <a:rPr lang="en-US" sz="900" dirty="0">
                <a:hlinkClick r:id="rId3"/>
              </a:rPr>
              <a:t>https://ourworldindata.org/grapher/technology-adoption-by-households-in-the-united-states?facet=none&amp;country=Electric+power~Landline~Microwave~Refrigerator~Cellular+phone~Television~Internet~Radio</a:t>
            </a:r>
            <a:endParaRPr lang="en-US" sz="900" dirty="0"/>
          </a:p>
          <a:p>
            <a:pPr marL="0" indent="0">
              <a:buNone/>
            </a:pPr>
            <a:endParaRPr lang="en-US" dirty="0"/>
          </a:p>
        </p:txBody>
      </p:sp>
      <p:sp>
        <p:nvSpPr>
          <p:cNvPr id="3" name="Slide Number Placeholder 2">
            <a:extLst>
              <a:ext uri="{FF2B5EF4-FFF2-40B4-BE49-F238E27FC236}">
                <a16:creationId xmlns:a16="http://schemas.microsoft.com/office/drawing/2014/main" id="{ACFBC631-AFF1-183A-7C93-0F4797C6C508}"/>
              </a:ext>
            </a:extLst>
          </p:cNvPr>
          <p:cNvSpPr>
            <a:spLocks noGrp="1"/>
          </p:cNvSpPr>
          <p:nvPr>
            <p:ph type="sldNum" sz="quarter" idx="12"/>
          </p:nvPr>
        </p:nvSpPr>
        <p:spPr>
          <a:xfrm>
            <a:off x="223068" y="6286515"/>
            <a:ext cx="2743200" cy="365125"/>
          </a:xfrm>
        </p:spPr>
        <p:txBody>
          <a:bodyPr/>
          <a:lstStyle/>
          <a:p>
            <a:fld id="{556013DE-B792-4A5A-B188-B4DE33CF034F}" type="slidenum">
              <a:rPr lang="en-US" smtClean="0"/>
              <a:t>12</a:t>
            </a:fld>
            <a:endParaRPr lang="en-US" dirty="0"/>
          </a:p>
        </p:txBody>
      </p:sp>
    </p:spTree>
    <p:extLst>
      <p:ext uri="{BB962C8B-B14F-4D97-AF65-F5344CB8AC3E}">
        <p14:creationId xmlns:p14="http://schemas.microsoft.com/office/powerpoint/2010/main" val="1819667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88A2-F637-1529-7923-12D2F6DF2E48}"/>
              </a:ext>
            </a:extLst>
          </p:cNvPr>
          <p:cNvSpPr>
            <a:spLocks noGrp="1"/>
          </p:cNvSpPr>
          <p:nvPr>
            <p:ph type="title"/>
          </p:nvPr>
        </p:nvSpPr>
        <p:spPr/>
        <p:txBody>
          <a:bodyPr/>
          <a:lstStyle/>
          <a:p>
            <a:r>
              <a:rPr lang="en-US" dirty="0"/>
              <a:t>OBAE Successes</a:t>
            </a:r>
          </a:p>
        </p:txBody>
      </p:sp>
      <p:sp>
        <p:nvSpPr>
          <p:cNvPr id="3" name="Content Placeholder 2">
            <a:extLst>
              <a:ext uri="{FF2B5EF4-FFF2-40B4-BE49-F238E27FC236}">
                <a16:creationId xmlns:a16="http://schemas.microsoft.com/office/drawing/2014/main" id="{4037FF77-D218-C85D-A0E2-217975324970}"/>
              </a:ext>
            </a:extLst>
          </p:cNvPr>
          <p:cNvSpPr>
            <a:spLocks noGrp="1"/>
          </p:cNvSpPr>
          <p:nvPr>
            <p:ph idx="1"/>
          </p:nvPr>
        </p:nvSpPr>
        <p:spPr/>
        <p:txBody>
          <a:bodyPr>
            <a:normAutofit fontScale="92500" lnSpcReduction="10000"/>
          </a:bodyPr>
          <a:lstStyle/>
          <a:p>
            <a:pPr marL="0" indent="0">
              <a:buNone/>
            </a:pPr>
            <a:r>
              <a:rPr lang="en-US" dirty="0"/>
              <a:t>Team is growing</a:t>
            </a:r>
          </a:p>
          <a:p>
            <a:pPr lvl="1"/>
            <a:r>
              <a:rPr lang="en-US" dirty="0"/>
              <a:t>September 2022 – 2 employees</a:t>
            </a:r>
          </a:p>
          <a:p>
            <a:pPr lvl="1"/>
            <a:r>
              <a:rPr lang="en-US" dirty="0"/>
              <a:t>September 2023 – 20 employees and growing</a:t>
            </a:r>
          </a:p>
          <a:p>
            <a:pPr marL="0" indent="0">
              <a:buNone/>
            </a:pPr>
            <a:r>
              <a:rPr lang="en-US" dirty="0"/>
              <a:t>BEAD</a:t>
            </a:r>
          </a:p>
          <a:p>
            <a:pPr lvl="1"/>
            <a:r>
              <a:rPr lang="en-US" dirty="0"/>
              <a:t>22 of 23 Tribal consultations for BEAD are complete!</a:t>
            </a:r>
          </a:p>
          <a:p>
            <a:pPr lvl="1"/>
            <a:r>
              <a:rPr lang="en-US" dirty="0"/>
              <a:t>5-year strategy plan submitted</a:t>
            </a:r>
          </a:p>
          <a:p>
            <a:pPr lvl="1"/>
            <a:r>
              <a:rPr lang="en-US" dirty="0"/>
              <a:t>Initial Proposal Volume 1 posted for public comment</a:t>
            </a:r>
          </a:p>
          <a:p>
            <a:pPr marL="0" indent="0">
              <a:buNone/>
            </a:pPr>
            <a:r>
              <a:rPr lang="en-US" dirty="0"/>
              <a:t>Connect New Mexico Fund</a:t>
            </a:r>
          </a:p>
          <a:p>
            <a:pPr lvl="1"/>
            <a:r>
              <a:rPr lang="en-US" dirty="0"/>
              <a:t>Apply now</a:t>
            </a:r>
          </a:p>
          <a:p>
            <a:pPr marL="0" indent="0">
              <a:buNone/>
            </a:pPr>
            <a:r>
              <a:rPr lang="en-US" dirty="0"/>
              <a:t>Tribal Dashboard Taskforce</a:t>
            </a:r>
          </a:p>
          <a:p>
            <a:pPr lvl="1"/>
            <a:r>
              <a:rPr lang="en-US" dirty="0"/>
              <a:t>Dashboard</a:t>
            </a:r>
          </a:p>
        </p:txBody>
      </p:sp>
      <p:sp>
        <p:nvSpPr>
          <p:cNvPr id="5" name="Slide Number Placeholder 4">
            <a:extLst>
              <a:ext uri="{FF2B5EF4-FFF2-40B4-BE49-F238E27FC236}">
                <a16:creationId xmlns:a16="http://schemas.microsoft.com/office/drawing/2014/main" id="{9832F4BD-8AAF-49AC-CBD8-F1EF0423BF5B}"/>
              </a:ext>
            </a:extLst>
          </p:cNvPr>
          <p:cNvSpPr>
            <a:spLocks noGrp="1"/>
          </p:cNvSpPr>
          <p:nvPr>
            <p:ph type="sldNum" sz="quarter" idx="12"/>
          </p:nvPr>
        </p:nvSpPr>
        <p:spPr>
          <a:xfrm>
            <a:off x="195450" y="6289172"/>
            <a:ext cx="2743200" cy="365125"/>
          </a:xfrm>
        </p:spPr>
        <p:txBody>
          <a:bodyPr/>
          <a:lstStyle/>
          <a:p>
            <a:fld id="{556013DE-B792-4A5A-B188-B4DE33CF034F}" type="slidenum">
              <a:rPr lang="en-US" smtClean="0"/>
              <a:t>13</a:t>
            </a:fld>
            <a:endParaRPr lang="en-US" dirty="0"/>
          </a:p>
        </p:txBody>
      </p:sp>
    </p:spTree>
    <p:extLst>
      <p:ext uri="{BB962C8B-B14F-4D97-AF65-F5344CB8AC3E}">
        <p14:creationId xmlns:p14="http://schemas.microsoft.com/office/powerpoint/2010/main" val="213767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9E21758-FD7A-A44D-E31C-47B451899235}"/>
              </a:ext>
            </a:extLst>
          </p:cNvPr>
          <p:cNvPicPr>
            <a:picLocks noGrp="1" noChangeAspect="1"/>
          </p:cNvPicPr>
          <p:nvPr>
            <p:ph idx="1"/>
          </p:nvPr>
        </p:nvPicPr>
        <p:blipFill>
          <a:blip r:embed="rId2"/>
          <a:stretch>
            <a:fillRect/>
          </a:stretch>
        </p:blipFill>
        <p:spPr>
          <a:xfrm>
            <a:off x="0" y="-2"/>
            <a:ext cx="6400801" cy="6551943"/>
          </a:xfrm>
          <a:prstGeom prst="rect">
            <a:avLst/>
          </a:prstGeom>
        </p:spPr>
      </p:pic>
      <p:sp>
        <p:nvSpPr>
          <p:cNvPr id="6" name="TextBox 5">
            <a:extLst>
              <a:ext uri="{FF2B5EF4-FFF2-40B4-BE49-F238E27FC236}">
                <a16:creationId xmlns:a16="http://schemas.microsoft.com/office/drawing/2014/main" id="{6802A2D1-1DFE-745F-380B-0688A6BD0B57}"/>
              </a:ext>
            </a:extLst>
          </p:cNvPr>
          <p:cNvSpPr txBox="1"/>
          <p:nvPr/>
        </p:nvSpPr>
        <p:spPr>
          <a:xfrm>
            <a:off x="6700508" y="3275970"/>
            <a:ext cx="387667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Launched 10-18-23</a:t>
            </a:r>
          </a:p>
          <a:p>
            <a:pPr marL="742950" lvl="1" indent="-285750">
              <a:buFont typeface="Arial" panose="020B0604020202020204" pitchFamily="34" charset="0"/>
              <a:buChar char="•"/>
            </a:pPr>
            <a:r>
              <a:rPr lang="en-US" dirty="0"/>
              <a:t>Tribes</a:t>
            </a:r>
          </a:p>
          <a:p>
            <a:pPr marL="742950" lvl="1" indent="-285750">
              <a:buFont typeface="Arial" panose="020B0604020202020204" pitchFamily="34" charset="0"/>
              <a:buChar char="•"/>
            </a:pPr>
            <a:r>
              <a:rPr lang="en-US" dirty="0"/>
              <a:t>Local Governments</a:t>
            </a:r>
          </a:p>
          <a:p>
            <a:pPr marL="742950" lvl="1" indent="-285750">
              <a:buFont typeface="Arial" panose="020B0604020202020204" pitchFamily="34" charset="0"/>
              <a:buChar char="•"/>
            </a:pPr>
            <a:r>
              <a:rPr lang="en-US" dirty="0"/>
              <a:t>Electric Co-ops</a:t>
            </a:r>
          </a:p>
          <a:p>
            <a:pPr marL="742950" lvl="1" indent="-285750">
              <a:buFont typeface="Arial" panose="020B0604020202020204" pitchFamily="34" charset="0"/>
              <a:buChar char="•"/>
            </a:pPr>
            <a:r>
              <a:rPr lang="en-US" dirty="0"/>
              <a:t>Telco Co-ops</a:t>
            </a:r>
          </a:p>
        </p:txBody>
      </p:sp>
      <p:sp>
        <p:nvSpPr>
          <p:cNvPr id="7" name="TextBox 6">
            <a:extLst>
              <a:ext uri="{FF2B5EF4-FFF2-40B4-BE49-F238E27FC236}">
                <a16:creationId xmlns:a16="http://schemas.microsoft.com/office/drawing/2014/main" id="{7262301C-7751-7228-84EA-B307B93FA6DF}"/>
              </a:ext>
            </a:extLst>
          </p:cNvPr>
          <p:cNvSpPr txBox="1"/>
          <p:nvPr/>
        </p:nvSpPr>
        <p:spPr>
          <a:xfrm>
            <a:off x="6510007" y="2875860"/>
            <a:ext cx="4153588" cy="400110"/>
          </a:xfrm>
          <a:prstGeom prst="rect">
            <a:avLst/>
          </a:prstGeom>
          <a:noFill/>
        </p:spPr>
        <p:txBody>
          <a:bodyPr wrap="square" rtlCol="0">
            <a:spAutoFit/>
          </a:bodyPr>
          <a:lstStyle/>
          <a:p>
            <a:r>
              <a:rPr lang="en-US" sz="2000" dirty="0"/>
              <a:t>Connect New Mexico Fund $5 Million </a:t>
            </a:r>
          </a:p>
        </p:txBody>
      </p:sp>
      <p:sp>
        <p:nvSpPr>
          <p:cNvPr id="3" name="Slide Number Placeholder 2">
            <a:extLst>
              <a:ext uri="{FF2B5EF4-FFF2-40B4-BE49-F238E27FC236}">
                <a16:creationId xmlns:a16="http://schemas.microsoft.com/office/drawing/2014/main" id="{00B417E6-064A-6B92-E25C-E3C34DED81B8}"/>
              </a:ext>
            </a:extLst>
          </p:cNvPr>
          <p:cNvSpPr>
            <a:spLocks noGrp="1"/>
          </p:cNvSpPr>
          <p:nvPr>
            <p:ph type="sldNum" sz="quarter" idx="12"/>
          </p:nvPr>
        </p:nvSpPr>
        <p:spPr/>
        <p:txBody>
          <a:bodyPr/>
          <a:lstStyle/>
          <a:p>
            <a:fld id="{556013DE-B792-4A5A-B188-B4DE33CF034F}" type="slidenum">
              <a:rPr lang="en-US" smtClean="0"/>
              <a:t>14</a:t>
            </a:fld>
            <a:endParaRPr lang="en-US"/>
          </a:p>
        </p:txBody>
      </p:sp>
    </p:spTree>
    <p:extLst>
      <p:ext uri="{BB962C8B-B14F-4D97-AF65-F5344CB8AC3E}">
        <p14:creationId xmlns:p14="http://schemas.microsoft.com/office/powerpoint/2010/main" val="3741013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30D3F-0298-F832-8432-92A54A712110}"/>
              </a:ext>
            </a:extLst>
          </p:cNvPr>
          <p:cNvPicPr>
            <a:picLocks noChangeAspect="1"/>
          </p:cNvPicPr>
          <p:nvPr/>
        </p:nvPicPr>
        <p:blipFill rotWithShape="1">
          <a:blip r:embed="rId2">
            <a:alphaModFix amt="50000"/>
          </a:blip>
          <a:srcRect t="8160" b="3950"/>
          <a:stretch/>
        </p:blipFill>
        <p:spPr>
          <a:xfrm>
            <a:off x="20" y="1"/>
            <a:ext cx="12191980" cy="6857999"/>
          </a:xfrm>
          <a:prstGeom prst="rect">
            <a:avLst/>
          </a:prstGeom>
        </p:spPr>
      </p:pic>
      <p:sp>
        <p:nvSpPr>
          <p:cNvPr id="2" name="Title 1">
            <a:extLst>
              <a:ext uri="{FF2B5EF4-FFF2-40B4-BE49-F238E27FC236}">
                <a16:creationId xmlns:a16="http://schemas.microsoft.com/office/drawing/2014/main" id="{92731F9D-773A-D019-505F-29242A827F7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latin typeface="+mj-lt"/>
                <a:cs typeface="+mj-cs"/>
              </a:rPr>
              <a:t>Announcement: Connect NM Fund</a:t>
            </a:r>
          </a:p>
        </p:txBody>
      </p:sp>
      <p:sp>
        <p:nvSpPr>
          <p:cNvPr id="3" name="Content Placeholder 2">
            <a:extLst>
              <a:ext uri="{FF2B5EF4-FFF2-40B4-BE49-F238E27FC236}">
                <a16:creationId xmlns:a16="http://schemas.microsoft.com/office/drawing/2014/main" id="{8325FBC9-7B3E-B473-D79B-C218BBFE0276}"/>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$70M Connect NM Infrastructure Fund </a:t>
            </a:r>
          </a:p>
        </p:txBody>
      </p:sp>
      <p:sp>
        <p:nvSpPr>
          <p:cNvPr id="4" name="Slide Number Placeholder 3">
            <a:extLst>
              <a:ext uri="{FF2B5EF4-FFF2-40B4-BE49-F238E27FC236}">
                <a16:creationId xmlns:a16="http://schemas.microsoft.com/office/drawing/2014/main" id="{40F8E51E-ADA0-92B3-DB0D-77F0F51FB14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556013DE-B792-4A5A-B188-B4DE33CF034F}" type="slidenum">
              <a:rPr lang="en-US" sz="1200" smtClean="0">
                <a:solidFill>
                  <a:srgbClr val="FFFFFF"/>
                </a:solidFill>
                <a:latin typeface="Calibri" panose="020F0502020204030204"/>
              </a:rPr>
              <a:pPr algn="r">
                <a:spcAft>
                  <a:spcPts val="600"/>
                </a:spcAft>
                <a:defRPr/>
              </a:pPr>
              <a:t>15</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16686341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88A2-F637-1529-7923-12D2F6DF2E48}"/>
              </a:ext>
            </a:extLst>
          </p:cNvPr>
          <p:cNvSpPr>
            <a:spLocks noGrp="1"/>
          </p:cNvSpPr>
          <p:nvPr>
            <p:ph type="title"/>
          </p:nvPr>
        </p:nvSpPr>
        <p:spPr/>
        <p:txBody>
          <a:bodyPr/>
          <a:lstStyle/>
          <a:p>
            <a:r>
              <a:rPr lang="en-US" dirty="0"/>
              <a:t>$70M Connect NM Fund</a:t>
            </a:r>
          </a:p>
        </p:txBody>
      </p:sp>
      <p:sp>
        <p:nvSpPr>
          <p:cNvPr id="3" name="Content Placeholder 2">
            <a:extLst>
              <a:ext uri="{FF2B5EF4-FFF2-40B4-BE49-F238E27FC236}">
                <a16:creationId xmlns:a16="http://schemas.microsoft.com/office/drawing/2014/main" id="{4037FF77-D218-C85D-A0E2-217975324970}"/>
              </a:ext>
            </a:extLst>
          </p:cNvPr>
          <p:cNvSpPr>
            <a:spLocks noGrp="1"/>
          </p:cNvSpPr>
          <p:nvPr>
            <p:ph idx="1"/>
          </p:nvPr>
        </p:nvSpPr>
        <p:spPr/>
        <p:txBody>
          <a:bodyPr>
            <a:normAutofit/>
          </a:bodyPr>
          <a:lstStyle/>
          <a:p>
            <a:pPr marL="0" indent="0">
              <a:buNone/>
            </a:pPr>
            <a:r>
              <a:rPr lang="en-US" dirty="0"/>
              <a:t>NOFO Launch: December 12, 2023</a:t>
            </a:r>
          </a:p>
          <a:p>
            <a:r>
              <a:rPr lang="en-US" dirty="0">
                <a:hlinkClick r:id="rId2"/>
              </a:rPr>
              <a:t>https://connect.nm.gov/connect-NM-fund.html</a:t>
            </a:r>
            <a:endParaRPr lang="en-US" dirty="0"/>
          </a:p>
          <a:p>
            <a:r>
              <a:rPr lang="en-US" dirty="0"/>
              <a:t>Submittable web portal will be open January 3, 2023</a:t>
            </a:r>
          </a:p>
          <a:p>
            <a:pPr lvl="1"/>
            <a:endParaRPr lang="en-US" dirty="0"/>
          </a:p>
        </p:txBody>
      </p:sp>
      <p:pic>
        <p:nvPicPr>
          <p:cNvPr id="5" name="Picture 4">
            <a:extLst>
              <a:ext uri="{FF2B5EF4-FFF2-40B4-BE49-F238E27FC236}">
                <a16:creationId xmlns:a16="http://schemas.microsoft.com/office/drawing/2014/main" id="{4F13191F-4847-EE0F-0687-13ED443F274F}"/>
              </a:ext>
            </a:extLst>
          </p:cNvPr>
          <p:cNvPicPr>
            <a:picLocks noChangeAspect="1"/>
          </p:cNvPicPr>
          <p:nvPr/>
        </p:nvPicPr>
        <p:blipFill>
          <a:blip r:embed="rId3"/>
          <a:stretch>
            <a:fillRect/>
          </a:stretch>
        </p:blipFill>
        <p:spPr>
          <a:xfrm>
            <a:off x="1711083" y="3916616"/>
            <a:ext cx="7963590" cy="1463167"/>
          </a:xfrm>
          <a:prstGeom prst="rect">
            <a:avLst/>
          </a:prstGeom>
        </p:spPr>
      </p:pic>
      <p:sp>
        <p:nvSpPr>
          <p:cNvPr id="6" name="Slide Number Placeholder 5">
            <a:extLst>
              <a:ext uri="{FF2B5EF4-FFF2-40B4-BE49-F238E27FC236}">
                <a16:creationId xmlns:a16="http://schemas.microsoft.com/office/drawing/2014/main" id="{8958AD17-F680-AB8E-28FD-64F0B3B3E8CB}"/>
              </a:ext>
            </a:extLst>
          </p:cNvPr>
          <p:cNvSpPr>
            <a:spLocks noGrp="1"/>
          </p:cNvSpPr>
          <p:nvPr>
            <p:ph type="sldNum" sz="quarter" idx="12"/>
          </p:nvPr>
        </p:nvSpPr>
        <p:spPr/>
        <p:txBody>
          <a:bodyPr/>
          <a:lstStyle/>
          <a:p>
            <a:fld id="{556013DE-B792-4A5A-B188-B4DE33CF034F}" type="slidenum">
              <a:rPr lang="en-US" smtClean="0"/>
              <a:t>16</a:t>
            </a:fld>
            <a:endParaRPr lang="en-US"/>
          </a:p>
        </p:txBody>
      </p:sp>
    </p:spTree>
    <p:extLst>
      <p:ext uri="{BB962C8B-B14F-4D97-AF65-F5344CB8AC3E}">
        <p14:creationId xmlns:p14="http://schemas.microsoft.com/office/powerpoint/2010/main" val="113128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88A2-F637-1529-7923-12D2F6DF2E48}"/>
              </a:ext>
            </a:extLst>
          </p:cNvPr>
          <p:cNvSpPr>
            <a:spLocks noGrp="1"/>
          </p:cNvSpPr>
          <p:nvPr>
            <p:ph type="title"/>
          </p:nvPr>
        </p:nvSpPr>
        <p:spPr/>
        <p:txBody>
          <a:bodyPr/>
          <a:lstStyle/>
          <a:p>
            <a:r>
              <a:rPr lang="en-US" dirty="0"/>
              <a:t>$70M Connect NM Fund</a:t>
            </a:r>
          </a:p>
        </p:txBody>
      </p:sp>
      <p:sp>
        <p:nvSpPr>
          <p:cNvPr id="3" name="Content Placeholder 2">
            <a:extLst>
              <a:ext uri="{FF2B5EF4-FFF2-40B4-BE49-F238E27FC236}">
                <a16:creationId xmlns:a16="http://schemas.microsoft.com/office/drawing/2014/main" id="{4037FF77-D218-C85D-A0E2-217975324970}"/>
              </a:ext>
            </a:extLst>
          </p:cNvPr>
          <p:cNvSpPr>
            <a:spLocks noGrp="1"/>
          </p:cNvSpPr>
          <p:nvPr>
            <p:ph idx="1"/>
          </p:nvPr>
        </p:nvSpPr>
        <p:spPr/>
        <p:txBody>
          <a:bodyPr>
            <a:normAutofit/>
          </a:bodyPr>
          <a:lstStyle/>
          <a:p>
            <a:r>
              <a:rPr lang="en-US" dirty="0"/>
              <a:t>Similar to Connect NM Pilot Program</a:t>
            </a:r>
          </a:p>
          <a:p>
            <a:r>
              <a:rPr lang="en-US" dirty="0"/>
              <a:t>Designed to dovetail with Broadband Equity Access and Deployment (BEAD)</a:t>
            </a:r>
          </a:p>
          <a:p>
            <a:r>
              <a:rPr lang="en-US" dirty="0"/>
              <a:t>Special projects include communities impacted by wildfires</a:t>
            </a:r>
          </a:p>
          <a:p>
            <a:r>
              <a:rPr lang="en-US" dirty="0"/>
              <a:t>Added some challenge criteria for reliable unlicensed fixed wireless providers</a:t>
            </a:r>
          </a:p>
        </p:txBody>
      </p:sp>
      <p:sp>
        <p:nvSpPr>
          <p:cNvPr id="5" name="Slide Number Placeholder 4">
            <a:extLst>
              <a:ext uri="{FF2B5EF4-FFF2-40B4-BE49-F238E27FC236}">
                <a16:creationId xmlns:a16="http://schemas.microsoft.com/office/drawing/2014/main" id="{13BF4593-1CE6-895B-25ED-0DAFAED0375E}"/>
              </a:ext>
            </a:extLst>
          </p:cNvPr>
          <p:cNvSpPr>
            <a:spLocks noGrp="1"/>
          </p:cNvSpPr>
          <p:nvPr>
            <p:ph type="sldNum" sz="quarter" idx="12"/>
          </p:nvPr>
        </p:nvSpPr>
        <p:spPr/>
        <p:txBody>
          <a:bodyPr/>
          <a:lstStyle/>
          <a:p>
            <a:fld id="{556013DE-B792-4A5A-B188-B4DE33CF034F}" type="slidenum">
              <a:rPr lang="en-US" smtClean="0"/>
              <a:t>17</a:t>
            </a:fld>
            <a:endParaRPr lang="en-US"/>
          </a:p>
        </p:txBody>
      </p:sp>
    </p:spTree>
    <p:extLst>
      <p:ext uri="{BB962C8B-B14F-4D97-AF65-F5344CB8AC3E}">
        <p14:creationId xmlns:p14="http://schemas.microsoft.com/office/powerpoint/2010/main" val="3649029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02A2D1-1DFE-745F-380B-0688A6BD0B57}"/>
              </a:ext>
            </a:extLst>
          </p:cNvPr>
          <p:cNvSpPr txBox="1"/>
          <p:nvPr/>
        </p:nvSpPr>
        <p:spPr>
          <a:xfrm>
            <a:off x="7851391" y="3372881"/>
            <a:ext cx="3876675" cy="2308324"/>
          </a:xfrm>
          <a:prstGeom prst="rect">
            <a:avLst/>
          </a:prstGeom>
          <a:noFill/>
        </p:spPr>
        <p:txBody>
          <a:bodyPr wrap="square" rtlCol="0">
            <a:spAutoFit/>
          </a:bodyPr>
          <a:lstStyle/>
          <a:p>
            <a:pPr marL="285750" indent="-285750">
              <a:buFont typeface="Arial" panose="020B0604020202020204" pitchFamily="34" charset="0"/>
              <a:buChar char="•"/>
            </a:pPr>
            <a:r>
              <a:rPr lang="en-US" dirty="0"/>
              <a:t>Launched 10-20-23</a:t>
            </a:r>
          </a:p>
          <a:p>
            <a:pPr marL="742950" lvl="1" indent="-285750">
              <a:buFont typeface="Arial" panose="020B0604020202020204" pitchFamily="34" charset="0"/>
              <a:buChar char="•"/>
            </a:pPr>
            <a:r>
              <a:rPr lang="en-US" dirty="0"/>
              <a:t>IAD</a:t>
            </a:r>
          </a:p>
          <a:p>
            <a:pPr marL="742950" lvl="1" indent="-285750">
              <a:buFont typeface="Arial" panose="020B0604020202020204" pitchFamily="34" charset="0"/>
              <a:buChar char="•"/>
            </a:pPr>
            <a:r>
              <a:rPr lang="en-US" dirty="0"/>
              <a:t>Pueblo of Cochiti</a:t>
            </a:r>
          </a:p>
          <a:p>
            <a:pPr marL="742950" lvl="1" indent="-285750">
              <a:buFont typeface="Arial" panose="020B0604020202020204" pitchFamily="34" charset="0"/>
              <a:buChar char="•"/>
            </a:pPr>
            <a:r>
              <a:rPr lang="en-US" dirty="0"/>
              <a:t>Pueblo of Laguna </a:t>
            </a:r>
          </a:p>
          <a:p>
            <a:pPr marL="742950" lvl="1" indent="-285750">
              <a:buFont typeface="Arial" panose="020B0604020202020204" pitchFamily="34" charset="0"/>
              <a:buChar char="•"/>
            </a:pPr>
            <a:r>
              <a:rPr lang="en-US" dirty="0"/>
              <a:t>Pueblo of Jemez</a:t>
            </a:r>
          </a:p>
          <a:p>
            <a:pPr marL="742950" lvl="1" indent="-285750">
              <a:buFont typeface="Arial" panose="020B0604020202020204" pitchFamily="34" charset="0"/>
              <a:buChar char="•"/>
            </a:pPr>
            <a:r>
              <a:rPr lang="en-US" dirty="0"/>
              <a:t>Shared with Tribal Leaders</a:t>
            </a:r>
          </a:p>
          <a:p>
            <a:pPr marL="742950" lvl="1" indent="-285750">
              <a:buFont typeface="Arial" panose="020B0604020202020204" pitchFamily="34" charset="0"/>
              <a:buChar char="•"/>
            </a:pPr>
            <a:r>
              <a:rPr lang="en-US" dirty="0"/>
              <a:t>Will update when additional public facing data is available</a:t>
            </a:r>
          </a:p>
        </p:txBody>
      </p:sp>
      <p:sp>
        <p:nvSpPr>
          <p:cNvPr id="7" name="TextBox 6">
            <a:extLst>
              <a:ext uri="{FF2B5EF4-FFF2-40B4-BE49-F238E27FC236}">
                <a16:creationId xmlns:a16="http://schemas.microsoft.com/office/drawing/2014/main" id="{7262301C-7751-7228-84EA-B307B93FA6DF}"/>
              </a:ext>
            </a:extLst>
          </p:cNvPr>
          <p:cNvSpPr txBox="1"/>
          <p:nvPr/>
        </p:nvSpPr>
        <p:spPr>
          <a:xfrm>
            <a:off x="8149621" y="2972771"/>
            <a:ext cx="4153588" cy="400110"/>
          </a:xfrm>
          <a:prstGeom prst="rect">
            <a:avLst/>
          </a:prstGeom>
          <a:noFill/>
        </p:spPr>
        <p:txBody>
          <a:bodyPr wrap="square" rtlCol="0">
            <a:spAutoFit/>
          </a:bodyPr>
          <a:lstStyle/>
          <a:p>
            <a:r>
              <a:rPr lang="en-US" sz="2000" dirty="0"/>
              <a:t>Tribal Task Force</a:t>
            </a:r>
          </a:p>
        </p:txBody>
      </p:sp>
      <p:pic>
        <p:nvPicPr>
          <p:cNvPr id="5" name="Picture 4">
            <a:extLst>
              <a:ext uri="{FF2B5EF4-FFF2-40B4-BE49-F238E27FC236}">
                <a16:creationId xmlns:a16="http://schemas.microsoft.com/office/drawing/2014/main" id="{48C76A06-9CBB-38FF-99BF-574701D808EB}"/>
              </a:ext>
            </a:extLst>
          </p:cNvPr>
          <p:cNvPicPr>
            <a:picLocks noChangeAspect="1"/>
          </p:cNvPicPr>
          <p:nvPr/>
        </p:nvPicPr>
        <p:blipFill>
          <a:blip r:embed="rId2"/>
          <a:stretch>
            <a:fillRect/>
          </a:stretch>
        </p:blipFill>
        <p:spPr>
          <a:xfrm>
            <a:off x="0" y="0"/>
            <a:ext cx="8079979" cy="6424448"/>
          </a:xfrm>
          <a:prstGeom prst="rect">
            <a:avLst/>
          </a:prstGeom>
        </p:spPr>
      </p:pic>
      <p:sp>
        <p:nvSpPr>
          <p:cNvPr id="3" name="Slide Number Placeholder 2">
            <a:extLst>
              <a:ext uri="{FF2B5EF4-FFF2-40B4-BE49-F238E27FC236}">
                <a16:creationId xmlns:a16="http://schemas.microsoft.com/office/drawing/2014/main" id="{AD031AA0-C771-D2D9-EFB3-70A0B25DDA24}"/>
              </a:ext>
            </a:extLst>
          </p:cNvPr>
          <p:cNvSpPr>
            <a:spLocks noGrp="1"/>
          </p:cNvSpPr>
          <p:nvPr>
            <p:ph type="sldNum" sz="quarter" idx="12"/>
          </p:nvPr>
        </p:nvSpPr>
        <p:spPr>
          <a:xfrm>
            <a:off x="206278" y="6331062"/>
            <a:ext cx="2743200" cy="365125"/>
          </a:xfrm>
        </p:spPr>
        <p:txBody>
          <a:bodyPr/>
          <a:lstStyle/>
          <a:p>
            <a:fld id="{556013DE-B792-4A5A-B188-B4DE33CF034F}" type="slidenum">
              <a:rPr lang="en-US" smtClean="0"/>
              <a:t>18</a:t>
            </a:fld>
            <a:endParaRPr lang="en-US" dirty="0"/>
          </a:p>
        </p:txBody>
      </p:sp>
    </p:spTree>
    <p:extLst>
      <p:ext uri="{BB962C8B-B14F-4D97-AF65-F5344CB8AC3E}">
        <p14:creationId xmlns:p14="http://schemas.microsoft.com/office/powerpoint/2010/main" val="2927226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B2BBF7-FF24-90C7-13E9-34D4C8AC5B2F}"/>
              </a:ext>
            </a:extLst>
          </p:cNvPr>
          <p:cNvSpPr>
            <a:spLocks noGrp="1"/>
          </p:cNvSpPr>
          <p:nvPr>
            <p:ph type="sldNum" sz="quarter" idx="12"/>
          </p:nvPr>
        </p:nvSpPr>
        <p:spPr/>
        <p:txBody>
          <a:bodyPr/>
          <a:lstStyle/>
          <a:p>
            <a:fld id="{556013DE-B792-4A5A-B188-B4DE33CF034F}" type="slidenum">
              <a:rPr lang="en-US" smtClean="0"/>
              <a:t>19</a:t>
            </a:fld>
            <a:endParaRPr lang="en-US" dirty="0"/>
          </a:p>
        </p:txBody>
      </p:sp>
      <p:sp>
        <p:nvSpPr>
          <p:cNvPr id="2" name="Title 1">
            <a:extLst>
              <a:ext uri="{FF2B5EF4-FFF2-40B4-BE49-F238E27FC236}">
                <a16:creationId xmlns:a16="http://schemas.microsoft.com/office/drawing/2014/main" id="{7A7ED460-66A0-14BD-1468-DAC924CB2E63}"/>
              </a:ext>
            </a:extLst>
          </p:cNvPr>
          <p:cNvSpPr>
            <a:spLocks noGrp="1"/>
          </p:cNvSpPr>
          <p:nvPr>
            <p:ph type="title"/>
          </p:nvPr>
        </p:nvSpPr>
        <p:spPr/>
        <p:txBody>
          <a:bodyPr/>
          <a:lstStyle/>
          <a:p>
            <a:r>
              <a:rPr lang="en-US" dirty="0"/>
              <a:t>OBAE Successes: Upcoming</a:t>
            </a:r>
          </a:p>
        </p:txBody>
      </p:sp>
      <p:sp>
        <p:nvSpPr>
          <p:cNvPr id="3" name="Content Placeholder 2">
            <a:extLst>
              <a:ext uri="{FF2B5EF4-FFF2-40B4-BE49-F238E27FC236}">
                <a16:creationId xmlns:a16="http://schemas.microsoft.com/office/drawing/2014/main" id="{27EA9414-E389-260E-3CA1-01A1DE3C1ED0}"/>
              </a:ext>
            </a:extLst>
          </p:cNvPr>
          <p:cNvSpPr>
            <a:spLocks noGrp="1"/>
          </p:cNvSpPr>
          <p:nvPr>
            <p:ph idx="1"/>
          </p:nvPr>
        </p:nvSpPr>
        <p:spPr/>
        <p:txBody>
          <a:bodyPr>
            <a:normAutofit/>
          </a:bodyPr>
          <a:lstStyle/>
          <a:p>
            <a:pPr marL="0" indent="0">
              <a:buNone/>
            </a:pPr>
            <a:r>
              <a:rPr lang="en-US" sz="1600" dirty="0"/>
              <a:t>BEAD</a:t>
            </a:r>
          </a:p>
          <a:p>
            <a:r>
              <a:rPr lang="en-US" sz="1600" dirty="0"/>
              <a:t>Initial Proposal Volume 2</a:t>
            </a:r>
          </a:p>
          <a:p>
            <a:pPr lvl="1"/>
            <a:r>
              <a:rPr lang="en-US" sz="1400" dirty="0"/>
              <a:t>Public Comment November 15 comment </a:t>
            </a:r>
          </a:p>
          <a:p>
            <a:pPr marL="0" indent="0">
              <a:buNone/>
            </a:pPr>
            <a:r>
              <a:rPr lang="en-US" sz="1600" dirty="0"/>
              <a:t>Initial Proposal Deadline</a:t>
            </a:r>
          </a:p>
          <a:p>
            <a:pPr lvl="1"/>
            <a:r>
              <a:rPr lang="en-US" sz="1400" dirty="0"/>
              <a:t>December 28</a:t>
            </a:r>
          </a:p>
          <a:p>
            <a:pPr marL="0" indent="0">
              <a:buNone/>
            </a:pPr>
            <a:r>
              <a:rPr lang="en-US" sz="1600" dirty="0"/>
              <a:t>Digital Equity Plan</a:t>
            </a:r>
          </a:p>
          <a:p>
            <a:pPr lvl="1"/>
            <a:r>
              <a:rPr lang="en-US" sz="1400" dirty="0"/>
              <a:t>Public Comment December/January</a:t>
            </a:r>
          </a:p>
          <a:p>
            <a:pPr lvl="1"/>
            <a:r>
              <a:rPr lang="en-US" sz="1400" dirty="0"/>
              <a:t>Due February 13</a:t>
            </a:r>
          </a:p>
          <a:p>
            <a:pPr marL="0" indent="0">
              <a:buNone/>
            </a:pPr>
            <a:r>
              <a:rPr lang="en-US" sz="1600" dirty="0"/>
              <a:t>3-Year Strategic Plan</a:t>
            </a:r>
          </a:p>
          <a:p>
            <a:pPr lvl="1"/>
            <a:r>
              <a:rPr lang="en-US" sz="1400" dirty="0"/>
              <a:t>Update January 1</a:t>
            </a:r>
          </a:p>
          <a:p>
            <a:pPr marL="0" indent="0">
              <a:buNone/>
            </a:pPr>
            <a:r>
              <a:rPr lang="en-US" sz="1600" dirty="0"/>
              <a:t>Connect New Mexico Fund Infrastructure Grant</a:t>
            </a:r>
          </a:p>
          <a:p>
            <a:pPr lvl="1"/>
            <a:r>
              <a:rPr lang="en-US" sz="1400" dirty="0"/>
              <a:t>$70 M launch Q4</a:t>
            </a:r>
          </a:p>
          <a:p>
            <a:pPr marL="0" indent="0">
              <a:buNone/>
            </a:pPr>
            <a:r>
              <a:rPr lang="en-US" sz="1600" dirty="0"/>
              <a:t>DOT</a:t>
            </a:r>
          </a:p>
          <a:p>
            <a:pPr lvl="1"/>
            <a:r>
              <a:rPr lang="en-US" sz="1400" dirty="0"/>
              <a:t>Middle Mile Project</a:t>
            </a:r>
          </a:p>
        </p:txBody>
      </p:sp>
    </p:spTree>
    <p:extLst>
      <p:ext uri="{BB962C8B-B14F-4D97-AF65-F5344CB8AC3E}">
        <p14:creationId xmlns:p14="http://schemas.microsoft.com/office/powerpoint/2010/main" val="393126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266F-8604-99E8-FBA4-684D3D1CCDD0}"/>
              </a:ext>
            </a:extLst>
          </p:cNvPr>
          <p:cNvSpPr>
            <a:spLocks noGrp="1"/>
          </p:cNvSpPr>
          <p:nvPr>
            <p:ph type="title"/>
          </p:nvPr>
        </p:nvSpPr>
        <p:spPr/>
        <p:txBody>
          <a:bodyPr/>
          <a:lstStyle/>
          <a:p>
            <a:pPr algn="ctr"/>
            <a:r>
              <a:rPr lang="en-US" dirty="0"/>
              <a:t>Thank You!</a:t>
            </a:r>
          </a:p>
        </p:txBody>
      </p:sp>
      <p:pic>
        <p:nvPicPr>
          <p:cNvPr id="8" name="Picture 7">
            <a:extLst>
              <a:ext uri="{FF2B5EF4-FFF2-40B4-BE49-F238E27FC236}">
                <a16:creationId xmlns:a16="http://schemas.microsoft.com/office/drawing/2014/main" id="{8334AFC5-AEFC-4823-B1CB-8B7F6C550A74}"/>
              </a:ext>
            </a:extLst>
          </p:cNvPr>
          <p:cNvPicPr>
            <a:picLocks noChangeAspect="1"/>
          </p:cNvPicPr>
          <p:nvPr/>
        </p:nvPicPr>
        <p:blipFill>
          <a:blip r:embed="rId2"/>
          <a:stretch>
            <a:fillRect/>
          </a:stretch>
        </p:blipFill>
        <p:spPr>
          <a:xfrm>
            <a:off x="3371470" y="1995287"/>
            <a:ext cx="5449060" cy="2867425"/>
          </a:xfrm>
          <a:prstGeom prst="rect">
            <a:avLst/>
          </a:prstGeom>
        </p:spPr>
      </p:pic>
      <p:pic>
        <p:nvPicPr>
          <p:cNvPr id="10" name="Picture 9">
            <a:extLst>
              <a:ext uri="{FF2B5EF4-FFF2-40B4-BE49-F238E27FC236}">
                <a16:creationId xmlns:a16="http://schemas.microsoft.com/office/drawing/2014/main" id="{0348B0EB-40A6-FCB7-03F8-6C9432732CB6}"/>
              </a:ext>
            </a:extLst>
          </p:cNvPr>
          <p:cNvPicPr>
            <a:picLocks noChangeAspect="1"/>
          </p:cNvPicPr>
          <p:nvPr/>
        </p:nvPicPr>
        <p:blipFill>
          <a:blip r:embed="rId3"/>
          <a:stretch>
            <a:fillRect/>
          </a:stretch>
        </p:blipFill>
        <p:spPr>
          <a:xfrm>
            <a:off x="825904" y="1995287"/>
            <a:ext cx="2105319" cy="952633"/>
          </a:xfrm>
          <a:prstGeom prst="rect">
            <a:avLst/>
          </a:prstGeom>
        </p:spPr>
      </p:pic>
      <p:pic>
        <p:nvPicPr>
          <p:cNvPr id="12" name="Picture 11">
            <a:extLst>
              <a:ext uri="{FF2B5EF4-FFF2-40B4-BE49-F238E27FC236}">
                <a16:creationId xmlns:a16="http://schemas.microsoft.com/office/drawing/2014/main" id="{FC16FBA7-A3B9-63A8-567B-D509BC7257F4}"/>
              </a:ext>
            </a:extLst>
          </p:cNvPr>
          <p:cNvPicPr>
            <a:picLocks noChangeAspect="1"/>
          </p:cNvPicPr>
          <p:nvPr/>
        </p:nvPicPr>
        <p:blipFill>
          <a:blip r:embed="rId4"/>
          <a:stretch>
            <a:fillRect/>
          </a:stretch>
        </p:blipFill>
        <p:spPr>
          <a:xfrm>
            <a:off x="9116307" y="1985761"/>
            <a:ext cx="2124371" cy="962159"/>
          </a:xfrm>
          <a:prstGeom prst="rect">
            <a:avLst/>
          </a:prstGeom>
        </p:spPr>
      </p:pic>
      <p:pic>
        <p:nvPicPr>
          <p:cNvPr id="14" name="Picture 13">
            <a:extLst>
              <a:ext uri="{FF2B5EF4-FFF2-40B4-BE49-F238E27FC236}">
                <a16:creationId xmlns:a16="http://schemas.microsoft.com/office/drawing/2014/main" id="{1FFE3F2F-159B-D4D3-1365-7C25106071E6}"/>
              </a:ext>
            </a:extLst>
          </p:cNvPr>
          <p:cNvPicPr>
            <a:picLocks noChangeAspect="1"/>
          </p:cNvPicPr>
          <p:nvPr/>
        </p:nvPicPr>
        <p:blipFill>
          <a:blip r:embed="rId5"/>
          <a:stretch>
            <a:fillRect/>
          </a:stretch>
        </p:blipFill>
        <p:spPr>
          <a:xfrm>
            <a:off x="346694" y="3299350"/>
            <a:ext cx="2896004" cy="638264"/>
          </a:xfrm>
          <a:prstGeom prst="rect">
            <a:avLst/>
          </a:prstGeom>
        </p:spPr>
      </p:pic>
      <p:pic>
        <p:nvPicPr>
          <p:cNvPr id="16" name="Picture 15">
            <a:extLst>
              <a:ext uri="{FF2B5EF4-FFF2-40B4-BE49-F238E27FC236}">
                <a16:creationId xmlns:a16="http://schemas.microsoft.com/office/drawing/2014/main" id="{DF7EA201-F7EA-9CFA-D4A5-AAA844A12BB3}"/>
              </a:ext>
            </a:extLst>
          </p:cNvPr>
          <p:cNvPicPr>
            <a:picLocks noChangeAspect="1"/>
          </p:cNvPicPr>
          <p:nvPr/>
        </p:nvPicPr>
        <p:blipFill>
          <a:blip r:embed="rId6"/>
          <a:stretch>
            <a:fillRect/>
          </a:stretch>
        </p:blipFill>
        <p:spPr>
          <a:xfrm>
            <a:off x="8949302" y="3132639"/>
            <a:ext cx="2867425" cy="971686"/>
          </a:xfrm>
          <a:prstGeom prst="rect">
            <a:avLst/>
          </a:prstGeom>
        </p:spPr>
      </p:pic>
      <p:pic>
        <p:nvPicPr>
          <p:cNvPr id="18" name="Picture 17">
            <a:extLst>
              <a:ext uri="{FF2B5EF4-FFF2-40B4-BE49-F238E27FC236}">
                <a16:creationId xmlns:a16="http://schemas.microsoft.com/office/drawing/2014/main" id="{B2BBD175-FEA4-80E6-21F9-82A8FE42F8A5}"/>
              </a:ext>
            </a:extLst>
          </p:cNvPr>
          <p:cNvPicPr>
            <a:picLocks noChangeAspect="1"/>
          </p:cNvPicPr>
          <p:nvPr/>
        </p:nvPicPr>
        <p:blipFill>
          <a:blip r:embed="rId7"/>
          <a:stretch>
            <a:fillRect/>
          </a:stretch>
        </p:blipFill>
        <p:spPr>
          <a:xfrm>
            <a:off x="360983" y="4212833"/>
            <a:ext cx="2867425" cy="781159"/>
          </a:xfrm>
          <a:prstGeom prst="rect">
            <a:avLst/>
          </a:prstGeom>
        </p:spPr>
      </p:pic>
      <p:pic>
        <p:nvPicPr>
          <p:cNvPr id="20" name="Picture 19">
            <a:extLst>
              <a:ext uri="{FF2B5EF4-FFF2-40B4-BE49-F238E27FC236}">
                <a16:creationId xmlns:a16="http://schemas.microsoft.com/office/drawing/2014/main" id="{1B0C8312-374E-7408-FA0D-FB0927B553D3}"/>
              </a:ext>
            </a:extLst>
          </p:cNvPr>
          <p:cNvPicPr>
            <a:picLocks noChangeAspect="1"/>
          </p:cNvPicPr>
          <p:nvPr/>
        </p:nvPicPr>
        <p:blipFill>
          <a:blip r:embed="rId8"/>
          <a:stretch>
            <a:fillRect/>
          </a:stretch>
        </p:blipFill>
        <p:spPr>
          <a:xfrm>
            <a:off x="8923461" y="4212833"/>
            <a:ext cx="2857899" cy="1124107"/>
          </a:xfrm>
          <a:prstGeom prst="rect">
            <a:avLst/>
          </a:prstGeom>
        </p:spPr>
      </p:pic>
      <p:pic>
        <p:nvPicPr>
          <p:cNvPr id="22" name="Picture 21">
            <a:extLst>
              <a:ext uri="{FF2B5EF4-FFF2-40B4-BE49-F238E27FC236}">
                <a16:creationId xmlns:a16="http://schemas.microsoft.com/office/drawing/2014/main" id="{65622D73-714F-D02A-F815-48BEBBDCD1B6}"/>
              </a:ext>
            </a:extLst>
          </p:cNvPr>
          <p:cNvPicPr>
            <a:picLocks noChangeAspect="1"/>
          </p:cNvPicPr>
          <p:nvPr/>
        </p:nvPicPr>
        <p:blipFill>
          <a:blip r:embed="rId9"/>
          <a:stretch>
            <a:fillRect/>
          </a:stretch>
        </p:blipFill>
        <p:spPr>
          <a:xfrm>
            <a:off x="410640" y="5121553"/>
            <a:ext cx="2867425" cy="943107"/>
          </a:xfrm>
          <a:prstGeom prst="rect">
            <a:avLst/>
          </a:prstGeom>
        </p:spPr>
      </p:pic>
      <p:pic>
        <p:nvPicPr>
          <p:cNvPr id="24" name="Picture 23">
            <a:extLst>
              <a:ext uri="{FF2B5EF4-FFF2-40B4-BE49-F238E27FC236}">
                <a16:creationId xmlns:a16="http://schemas.microsoft.com/office/drawing/2014/main" id="{91131078-D2C2-7EFA-0F9B-93B553A4E832}"/>
              </a:ext>
            </a:extLst>
          </p:cNvPr>
          <p:cNvPicPr>
            <a:picLocks noChangeAspect="1"/>
          </p:cNvPicPr>
          <p:nvPr/>
        </p:nvPicPr>
        <p:blipFill>
          <a:blip r:embed="rId10"/>
          <a:stretch>
            <a:fillRect/>
          </a:stretch>
        </p:blipFill>
        <p:spPr>
          <a:xfrm>
            <a:off x="3500911" y="4937985"/>
            <a:ext cx="2105319" cy="1601721"/>
          </a:xfrm>
          <a:prstGeom prst="rect">
            <a:avLst/>
          </a:prstGeom>
        </p:spPr>
      </p:pic>
      <p:pic>
        <p:nvPicPr>
          <p:cNvPr id="26" name="Picture 25">
            <a:extLst>
              <a:ext uri="{FF2B5EF4-FFF2-40B4-BE49-F238E27FC236}">
                <a16:creationId xmlns:a16="http://schemas.microsoft.com/office/drawing/2014/main" id="{A2423A22-A35D-F51A-FA4A-C7C855E7A815}"/>
              </a:ext>
            </a:extLst>
          </p:cNvPr>
          <p:cNvPicPr>
            <a:picLocks noChangeAspect="1"/>
          </p:cNvPicPr>
          <p:nvPr/>
        </p:nvPicPr>
        <p:blipFill>
          <a:blip r:embed="rId11"/>
          <a:stretch>
            <a:fillRect/>
          </a:stretch>
        </p:blipFill>
        <p:spPr>
          <a:xfrm>
            <a:off x="8949302" y="5360471"/>
            <a:ext cx="2445628" cy="1020362"/>
          </a:xfrm>
          <a:prstGeom prst="rect">
            <a:avLst/>
          </a:prstGeom>
        </p:spPr>
      </p:pic>
      <p:pic>
        <p:nvPicPr>
          <p:cNvPr id="28" name="Picture 27">
            <a:extLst>
              <a:ext uri="{FF2B5EF4-FFF2-40B4-BE49-F238E27FC236}">
                <a16:creationId xmlns:a16="http://schemas.microsoft.com/office/drawing/2014/main" id="{9AA002F9-58A6-09C7-23A6-AD70D499909C}"/>
              </a:ext>
            </a:extLst>
          </p:cNvPr>
          <p:cNvPicPr>
            <a:picLocks noChangeAspect="1"/>
          </p:cNvPicPr>
          <p:nvPr/>
        </p:nvPicPr>
        <p:blipFill>
          <a:blip r:embed="rId12"/>
          <a:stretch>
            <a:fillRect/>
          </a:stretch>
        </p:blipFill>
        <p:spPr>
          <a:xfrm>
            <a:off x="5732251" y="5100581"/>
            <a:ext cx="2876951" cy="1276528"/>
          </a:xfrm>
          <a:prstGeom prst="rect">
            <a:avLst/>
          </a:prstGeom>
        </p:spPr>
      </p:pic>
      <p:sp>
        <p:nvSpPr>
          <p:cNvPr id="29" name="Slide Number Placeholder 28">
            <a:extLst>
              <a:ext uri="{FF2B5EF4-FFF2-40B4-BE49-F238E27FC236}">
                <a16:creationId xmlns:a16="http://schemas.microsoft.com/office/drawing/2014/main" id="{F22E374C-C18D-9010-51ED-1BBE1D45B4C2}"/>
              </a:ext>
            </a:extLst>
          </p:cNvPr>
          <p:cNvSpPr>
            <a:spLocks noGrp="1"/>
          </p:cNvSpPr>
          <p:nvPr>
            <p:ph type="sldNum" sz="quarter" idx="12"/>
          </p:nvPr>
        </p:nvSpPr>
        <p:spPr/>
        <p:txBody>
          <a:bodyPr/>
          <a:lstStyle/>
          <a:p>
            <a:fld id="{556013DE-B792-4A5A-B188-B4DE33CF034F}" type="slidenum">
              <a:rPr lang="en-US" smtClean="0"/>
              <a:t>2</a:t>
            </a:fld>
            <a:endParaRPr lang="en-US"/>
          </a:p>
        </p:txBody>
      </p:sp>
    </p:spTree>
    <p:extLst>
      <p:ext uri="{BB962C8B-B14F-4D97-AF65-F5344CB8AC3E}">
        <p14:creationId xmlns:p14="http://schemas.microsoft.com/office/powerpoint/2010/main" val="4119638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82DA35-3798-EA04-874C-9A97CA431A69}"/>
              </a:ext>
            </a:extLst>
          </p:cNvPr>
          <p:cNvSpPr>
            <a:spLocks noGrp="1"/>
          </p:cNvSpPr>
          <p:nvPr>
            <p:ph type="sldNum" sz="quarter" idx="12"/>
          </p:nvPr>
        </p:nvSpPr>
        <p:spPr/>
        <p:txBody>
          <a:bodyPr/>
          <a:lstStyle/>
          <a:p>
            <a:fld id="{556013DE-B792-4A5A-B188-B4DE33CF034F}" type="slidenum">
              <a:rPr lang="en-US" smtClean="0"/>
              <a:t>20</a:t>
            </a:fld>
            <a:endParaRPr lang="en-US" dirty="0"/>
          </a:p>
        </p:txBody>
      </p:sp>
      <p:sp>
        <p:nvSpPr>
          <p:cNvPr id="2" name="Title 1">
            <a:extLst>
              <a:ext uri="{FF2B5EF4-FFF2-40B4-BE49-F238E27FC236}">
                <a16:creationId xmlns:a16="http://schemas.microsoft.com/office/drawing/2014/main" id="{D194D05D-D4F2-DC50-7E96-34679BAAE748}"/>
              </a:ext>
            </a:extLst>
          </p:cNvPr>
          <p:cNvSpPr>
            <a:spLocks noGrp="1"/>
          </p:cNvSpPr>
          <p:nvPr>
            <p:ph type="title"/>
          </p:nvPr>
        </p:nvSpPr>
        <p:spPr/>
        <p:txBody>
          <a:bodyPr/>
          <a:lstStyle/>
          <a:p>
            <a:r>
              <a:rPr lang="en-US" sz="4400" u="none" dirty="0"/>
              <a:t>Programs</a:t>
            </a:r>
            <a:endParaRPr lang="en-US" dirty="0"/>
          </a:p>
        </p:txBody>
      </p:sp>
      <p:sp>
        <p:nvSpPr>
          <p:cNvPr id="3" name="Content Placeholder 2">
            <a:extLst>
              <a:ext uri="{FF2B5EF4-FFF2-40B4-BE49-F238E27FC236}">
                <a16:creationId xmlns:a16="http://schemas.microsoft.com/office/drawing/2014/main" id="{249D36AA-8B8D-9CD5-2CAA-EE722B6421D8}"/>
              </a:ext>
            </a:extLst>
          </p:cNvPr>
          <p:cNvSpPr>
            <a:spLocks noGrp="1"/>
          </p:cNvSpPr>
          <p:nvPr>
            <p:ph idx="1"/>
          </p:nvPr>
        </p:nvSpPr>
        <p:spPr/>
        <p:txBody>
          <a:bodyPr/>
          <a:lstStyle/>
          <a:p>
            <a:pPr marL="0" indent="0">
              <a:buNone/>
            </a:pPr>
            <a:r>
              <a:rPr lang="en-US" dirty="0"/>
              <a:t>2023 Programs</a:t>
            </a:r>
          </a:p>
          <a:p>
            <a:pPr lvl="1"/>
            <a:r>
              <a:rPr lang="en-US" dirty="0"/>
              <a:t>Connect New Mexico Pilot - $117M Awarded 2023</a:t>
            </a:r>
          </a:p>
          <a:p>
            <a:pPr lvl="1"/>
            <a:r>
              <a:rPr lang="en-US" dirty="0"/>
              <a:t>Grant Writing, Engineering Planning – $5M Open October 2023</a:t>
            </a:r>
          </a:p>
          <a:p>
            <a:pPr lvl="1"/>
            <a:r>
              <a:rPr lang="en-US" dirty="0"/>
              <a:t>Connect New Mexico Infrastructure Grant - $70M </a:t>
            </a:r>
            <a:r>
              <a:rPr lang="en-US" b="1" u="sng" dirty="0"/>
              <a:t>LAUNCHED TODAY</a:t>
            </a:r>
          </a:p>
          <a:p>
            <a:pPr marL="0" indent="0">
              <a:buNone/>
            </a:pPr>
            <a:r>
              <a:rPr lang="en-US" dirty="0"/>
              <a:t>2024-2025 Programs</a:t>
            </a:r>
          </a:p>
          <a:p>
            <a:pPr lvl="1"/>
            <a:r>
              <a:rPr lang="en-US" dirty="0"/>
              <a:t>Broadband Equity, Access, and Deployment (BEAD) - $675M </a:t>
            </a:r>
          </a:p>
          <a:p>
            <a:pPr lvl="1"/>
            <a:r>
              <a:rPr lang="en-US" dirty="0"/>
              <a:t>Connect New Mexico School Infrastructure - $25M</a:t>
            </a:r>
          </a:p>
          <a:p>
            <a:pPr lvl="1"/>
            <a:r>
              <a:rPr lang="en-US" dirty="0"/>
              <a:t>Digital Equity – $??? NTIA Grant releasing Summer 2024 </a:t>
            </a:r>
          </a:p>
          <a:p>
            <a:pPr marL="0" indent="0">
              <a:buNone/>
            </a:pPr>
            <a:endParaRPr lang="en-US" dirty="0"/>
          </a:p>
        </p:txBody>
      </p:sp>
    </p:spTree>
    <p:extLst>
      <p:ext uri="{BB962C8B-B14F-4D97-AF65-F5344CB8AC3E}">
        <p14:creationId xmlns:p14="http://schemas.microsoft.com/office/powerpoint/2010/main" val="1077335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CAEE9-2AEB-B3F5-F89E-E644F44BC0C8}"/>
              </a:ext>
            </a:extLst>
          </p:cNvPr>
          <p:cNvSpPr>
            <a:spLocks noGrp="1"/>
          </p:cNvSpPr>
          <p:nvPr>
            <p:ph type="title"/>
          </p:nvPr>
        </p:nvSpPr>
        <p:spPr/>
        <p:txBody>
          <a:bodyPr/>
          <a:lstStyle/>
          <a:p>
            <a:r>
              <a:rPr lang="en-US" sz="4400" dirty="0"/>
              <a:t>Programs: </a:t>
            </a:r>
            <a:r>
              <a:rPr lang="en-US" dirty="0"/>
              <a:t>BEAD</a:t>
            </a:r>
          </a:p>
        </p:txBody>
      </p:sp>
      <p:sp>
        <p:nvSpPr>
          <p:cNvPr id="3" name="Content Placeholder 2">
            <a:extLst>
              <a:ext uri="{FF2B5EF4-FFF2-40B4-BE49-F238E27FC236}">
                <a16:creationId xmlns:a16="http://schemas.microsoft.com/office/drawing/2014/main" id="{5CB45CAF-9A9D-4A18-3BBF-6E07A6F88C6C}"/>
              </a:ext>
            </a:extLst>
          </p:cNvPr>
          <p:cNvSpPr>
            <a:spLocks noGrp="1"/>
          </p:cNvSpPr>
          <p:nvPr>
            <p:ph idx="1"/>
          </p:nvPr>
        </p:nvSpPr>
        <p:spPr/>
        <p:txBody>
          <a:bodyPr/>
          <a:lstStyle/>
          <a:p>
            <a:endParaRPr lang="en-US"/>
          </a:p>
        </p:txBody>
      </p:sp>
      <p:pic>
        <p:nvPicPr>
          <p:cNvPr id="6" name="Picture 2" descr="image">
            <a:extLst>
              <a:ext uri="{FF2B5EF4-FFF2-40B4-BE49-F238E27FC236}">
                <a16:creationId xmlns:a16="http://schemas.microsoft.com/office/drawing/2014/main" id="{70D9F4BE-67C7-A545-F211-05396BE8E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96" y="1446949"/>
            <a:ext cx="10804364" cy="489854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9E1A8717-CFD5-8F6C-67E9-08105065CBE6}"/>
              </a:ext>
            </a:extLst>
          </p:cNvPr>
          <p:cNvSpPr>
            <a:spLocks noGrp="1"/>
          </p:cNvSpPr>
          <p:nvPr>
            <p:ph type="sldNum" sz="quarter" idx="12"/>
          </p:nvPr>
        </p:nvSpPr>
        <p:spPr/>
        <p:txBody>
          <a:bodyPr/>
          <a:lstStyle/>
          <a:p>
            <a:fld id="{556013DE-B792-4A5A-B188-B4DE33CF034F}" type="slidenum">
              <a:rPr lang="en-US" smtClean="0"/>
              <a:t>21</a:t>
            </a:fld>
            <a:endParaRPr lang="en-US" dirty="0"/>
          </a:p>
        </p:txBody>
      </p:sp>
    </p:spTree>
    <p:extLst>
      <p:ext uri="{BB962C8B-B14F-4D97-AF65-F5344CB8AC3E}">
        <p14:creationId xmlns:p14="http://schemas.microsoft.com/office/powerpoint/2010/main" val="230295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7A40-E0CA-4C10-A7E1-45AC7E374E85}"/>
              </a:ext>
            </a:extLst>
          </p:cNvPr>
          <p:cNvSpPr>
            <a:spLocks noGrp="1"/>
          </p:cNvSpPr>
          <p:nvPr>
            <p:ph type="title"/>
          </p:nvPr>
        </p:nvSpPr>
        <p:spPr/>
        <p:txBody>
          <a:bodyPr/>
          <a:lstStyle/>
          <a:p>
            <a:r>
              <a:rPr lang="en-US" sz="4400" dirty="0"/>
              <a:t>Programs: </a:t>
            </a:r>
            <a:r>
              <a:rPr lang="en-US" dirty="0"/>
              <a:t>BEAD</a:t>
            </a:r>
          </a:p>
        </p:txBody>
      </p:sp>
      <p:sp>
        <p:nvSpPr>
          <p:cNvPr id="3" name="Content Placeholder 2">
            <a:extLst>
              <a:ext uri="{FF2B5EF4-FFF2-40B4-BE49-F238E27FC236}">
                <a16:creationId xmlns:a16="http://schemas.microsoft.com/office/drawing/2014/main" id="{740B6012-9FE3-9768-D193-620616D66856}"/>
              </a:ext>
            </a:extLst>
          </p:cNvPr>
          <p:cNvSpPr>
            <a:spLocks noGrp="1"/>
          </p:cNvSpPr>
          <p:nvPr>
            <p:ph idx="1"/>
          </p:nvPr>
        </p:nvSpPr>
        <p:spPr/>
        <p:txBody>
          <a:bodyPr/>
          <a:lstStyle/>
          <a:p>
            <a:pPr marL="0" indent="0">
              <a:spcBef>
                <a:spcPts val="0"/>
              </a:spcBef>
              <a:buClr>
                <a:srgbClr val="595959"/>
              </a:buClr>
              <a:buSzPts val="1800"/>
              <a:buNone/>
              <a:defRPr/>
            </a:pPr>
            <a:r>
              <a:rPr lang="en-US" sz="3200" kern="0" dirty="0">
                <a:latin typeface="Arial"/>
                <a:cs typeface="Arial"/>
                <a:sym typeface="Arial"/>
              </a:rPr>
              <a:t>Definitions you need to know:</a:t>
            </a:r>
          </a:p>
          <a:p>
            <a:pPr marL="342900" indent="-342900">
              <a:spcBef>
                <a:spcPts val="0"/>
              </a:spcBef>
              <a:buClr>
                <a:srgbClr val="595959"/>
              </a:buClr>
              <a:buSzPts val="1800"/>
              <a:buFont typeface="Symbol" panose="05050102010706020507" pitchFamily="18" charset="2"/>
              <a:buChar char=""/>
              <a:defRPr/>
            </a:pPr>
            <a:r>
              <a:rPr lang="en-US" sz="2200" kern="0" dirty="0">
                <a:latin typeface="Arial"/>
                <a:cs typeface="Arial"/>
                <a:sym typeface="Arial"/>
              </a:rPr>
              <a:t>Unserved</a:t>
            </a:r>
          </a:p>
          <a:p>
            <a:pPr marL="800100" lvl="1" indent="-342900">
              <a:spcBef>
                <a:spcPts val="0"/>
              </a:spcBef>
              <a:buClr>
                <a:srgbClr val="595959"/>
              </a:buClr>
              <a:buSzPts val="1800"/>
              <a:buFont typeface="Symbol" panose="05050102010706020507" pitchFamily="18" charset="2"/>
              <a:buChar char=""/>
              <a:defRPr/>
            </a:pPr>
            <a:r>
              <a:rPr lang="en-US" sz="1800" kern="0" dirty="0">
                <a:latin typeface="Arial"/>
                <a:cs typeface="Arial"/>
                <a:sym typeface="Arial"/>
              </a:rPr>
              <a:t>25 download / 3 upload and below</a:t>
            </a:r>
            <a:endParaRPr lang="en-US" sz="2200" kern="0" dirty="0">
              <a:latin typeface="Arial"/>
              <a:cs typeface="Arial"/>
              <a:sym typeface="Arial"/>
            </a:endParaRPr>
          </a:p>
          <a:p>
            <a:pPr marL="342900" indent="-342900">
              <a:spcBef>
                <a:spcPts val="0"/>
              </a:spcBef>
              <a:buClr>
                <a:srgbClr val="595959"/>
              </a:buClr>
              <a:buSzPts val="1800"/>
              <a:buFont typeface="Symbol" panose="05050102010706020507" pitchFamily="18" charset="2"/>
              <a:buChar char=""/>
              <a:defRPr/>
            </a:pPr>
            <a:r>
              <a:rPr lang="en-US" sz="2200" kern="0" dirty="0">
                <a:latin typeface="Arial"/>
                <a:cs typeface="Arial"/>
                <a:sym typeface="Arial"/>
              </a:rPr>
              <a:t>Underserved</a:t>
            </a:r>
          </a:p>
          <a:p>
            <a:pPr marL="800100" lvl="1" indent="-342900">
              <a:spcBef>
                <a:spcPts val="0"/>
              </a:spcBef>
              <a:buClr>
                <a:srgbClr val="595959"/>
              </a:buClr>
              <a:buSzPts val="1800"/>
              <a:buFont typeface="Symbol" panose="05050102010706020507" pitchFamily="18" charset="2"/>
              <a:buChar char=""/>
              <a:defRPr/>
            </a:pPr>
            <a:r>
              <a:rPr lang="en-US" sz="1800" kern="0" dirty="0">
                <a:latin typeface="Arial"/>
                <a:cs typeface="Arial"/>
                <a:sym typeface="Arial"/>
              </a:rPr>
              <a:t>Between 25 download/ 3 upload and 100 download / 20 upload</a:t>
            </a:r>
            <a:endParaRPr lang="en-US" sz="2200" dirty="0"/>
          </a:p>
          <a:p>
            <a:pPr marL="342900" indent="-342900">
              <a:spcBef>
                <a:spcPts val="0"/>
              </a:spcBef>
              <a:buClr>
                <a:srgbClr val="595959"/>
              </a:buClr>
              <a:buSzPts val="1800"/>
              <a:buFont typeface="Symbol" panose="05050102010706020507" pitchFamily="18" charset="2"/>
              <a:buChar char=""/>
              <a:defRPr/>
            </a:pPr>
            <a:r>
              <a:rPr lang="en-US" sz="2200" kern="0" dirty="0">
                <a:latin typeface="Arial"/>
                <a:cs typeface="Arial"/>
                <a:sym typeface="Arial"/>
              </a:rPr>
              <a:t>Served</a:t>
            </a:r>
          </a:p>
          <a:p>
            <a:pPr marL="800100" lvl="1" indent="-342900">
              <a:spcBef>
                <a:spcPts val="0"/>
              </a:spcBef>
              <a:buClr>
                <a:srgbClr val="595959"/>
              </a:buClr>
              <a:buSzPts val="1800"/>
              <a:buFont typeface="Symbol" panose="05050102010706020507" pitchFamily="18" charset="2"/>
              <a:buChar char=""/>
              <a:defRPr/>
            </a:pPr>
            <a:r>
              <a:rPr lang="en-US" sz="1800" kern="0" dirty="0">
                <a:latin typeface="Arial"/>
                <a:cs typeface="Arial"/>
                <a:sym typeface="Arial"/>
              </a:rPr>
              <a:t>100 download / 20 upload and above</a:t>
            </a:r>
          </a:p>
          <a:p>
            <a:pPr marL="342900" indent="-342900">
              <a:spcBef>
                <a:spcPts val="0"/>
              </a:spcBef>
              <a:buClr>
                <a:srgbClr val="595959"/>
              </a:buClr>
              <a:buSzPts val="1800"/>
              <a:buFont typeface="Symbol" panose="05050102010706020507" pitchFamily="18" charset="2"/>
              <a:buChar char=""/>
              <a:defRPr/>
            </a:pPr>
            <a:r>
              <a:rPr lang="en-US" sz="2200" kern="0" dirty="0">
                <a:latin typeface="Arial"/>
                <a:cs typeface="Arial"/>
                <a:sym typeface="Arial"/>
              </a:rPr>
              <a:t>BSL – Broadband Serviceable Locations (building)</a:t>
            </a:r>
          </a:p>
          <a:p>
            <a:pPr marL="342900" indent="-342900">
              <a:spcBef>
                <a:spcPts val="0"/>
              </a:spcBef>
              <a:buClr>
                <a:srgbClr val="595959"/>
              </a:buClr>
              <a:buSzPts val="1800"/>
              <a:buFont typeface="Symbol" panose="05050102010706020507" pitchFamily="18" charset="2"/>
              <a:buChar char=""/>
              <a:defRPr/>
            </a:pPr>
            <a:r>
              <a:rPr lang="en-US" sz="2200" kern="0" dirty="0">
                <a:latin typeface="Arial"/>
                <a:cs typeface="Arial"/>
                <a:sym typeface="Arial"/>
              </a:rPr>
              <a:t>CAI - Community Anchor Institutions</a:t>
            </a:r>
          </a:p>
          <a:p>
            <a:pPr marL="342900" indent="-342900">
              <a:spcBef>
                <a:spcPts val="0"/>
              </a:spcBef>
              <a:buClr>
                <a:srgbClr val="595959"/>
              </a:buClr>
              <a:buSzPts val="1800"/>
              <a:buFont typeface="Symbol" panose="05050102010706020507" pitchFamily="18" charset="2"/>
              <a:buChar char=""/>
              <a:defRPr/>
            </a:pPr>
            <a:r>
              <a:rPr lang="en-US" sz="2200" kern="0" dirty="0">
                <a:latin typeface="Arial"/>
                <a:cs typeface="Arial"/>
                <a:sym typeface="Arial"/>
              </a:rPr>
              <a:t>MDU – Low Income Multi-Dwelling Units</a:t>
            </a:r>
          </a:p>
          <a:p>
            <a:pPr marL="0" indent="0">
              <a:buNone/>
            </a:pPr>
            <a:endParaRPr lang="en-US" dirty="0"/>
          </a:p>
        </p:txBody>
      </p:sp>
      <p:sp>
        <p:nvSpPr>
          <p:cNvPr id="5" name="Slide Number Placeholder 4">
            <a:extLst>
              <a:ext uri="{FF2B5EF4-FFF2-40B4-BE49-F238E27FC236}">
                <a16:creationId xmlns:a16="http://schemas.microsoft.com/office/drawing/2014/main" id="{F4BD1D75-6D1A-CC52-D8A6-D025AE6EAC7D}"/>
              </a:ext>
            </a:extLst>
          </p:cNvPr>
          <p:cNvSpPr>
            <a:spLocks noGrp="1"/>
          </p:cNvSpPr>
          <p:nvPr>
            <p:ph type="sldNum" sz="quarter" idx="12"/>
          </p:nvPr>
        </p:nvSpPr>
        <p:spPr/>
        <p:txBody>
          <a:bodyPr/>
          <a:lstStyle/>
          <a:p>
            <a:fld id="{556013DE-B792-4A5A-B188-B4DE33CF034F}" type="slidenum">
              <a:rPr lang="en-US" smtClean="0"/>
              <a:t>22</a:t>
            </a:fld>
            <a:endParaRPr lang="en-US"/>
          </a:p>
        </p:txBody>
      </p:sp>
    </p:spTree>
    <p:extLst>
      <p:ext uri="{BB962C8B-B14F-4D97-AF65-F5344CB8AC3E}">
        <p14:creationId xmlns:p14="http://schemas.microsoft.com/office/powerpoint/2010/main" val="242414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F91BD-D87D-F249-BAA2-F758ED87F045}"/>
              </a:ext>
            </a:extLst>
          </p:cNvPr>
          <p:cNvSpPr>
            <a:spLocks noGrp="1"/>
          </p:cNvSpPr>
          <p:nvPr>
            <p:ph type="title"/>
          </p:nvPr>
        </p:nvSpPr>
        <p:spPr/>
        <p:txBody>
          <a:bodyPr/>
          <a:lstStyle/>
          <a:p>
            <a:r>
              <a:rPr lang="en-US" sz="4400" dirty="0"/>
              <a:t>Programs: </a:t>
            </a:r>
            <a:r>
              <a:rPr lang="en-US" dirty="0"/>
              <a:t>BEAD Priorities</a:t>
            </a:r>
          </a:p>
        </p:txBody>
      </p:sp>
      <p:sp>
        <p:nvSpPr>
          <p:cNvPr id="3" name="Content Placeholder 2">
            <a:extLst>
              <a:ext uri="{FF2B5EF4-FFF2-40B4-BE49-F238E27FC236}">
                <a16:creationId xmlns:a16="http://schemas.microsoft.com/office/drawing/2014/main" id="{8E4EC299-F14F-87E9-241C-8831C8BA46E6}"/>
              </a:ext>
            </a:extLst>
          </p:cNvPr>
          <p:cNvSpPr>
            <a:spLocks noGrp="1"/>
          </p:cNvSpPr>
          <p:nvPr>
            <p:ph idx="1"/>
          </p:nvPr>
        </p:nvSpPr>
        <p:spPr/>
        <p:txBody>
          <a:bodyPr/>
          <a:lstStyle/>
          <a:p>
            <a:pPr marL="0" indent="0">
              <a:spcBef>
                <a:spcPts val="0"/>
              </a:spcBef>
              <a:buClr>
                <a:srgbClr val="595959"/>
              </a:buClr>
              <a:buSzPts val="1800"/>
              <a:buNone/>
              <a:defRPr/>
            </a:pPr>
            <a:r>
              <a:rPr lang="en-US" sz="3600" kern="0" dirty="0">
                <a:latin typeface="Arial"/>
                <a:cs typeface="Arial"/>
                <a:sym typeface="Arial"/>
              </a:rPr>
              <a:t>Priorities:</a:t>
            </a:r>
          </a:p>
          <a:p>
            <a:pPr marL="457200" indent="-457200">
              <a:spcBef>
                <a:spcPts val="0"/>
              </a:spcBef>
              <a:buClr>
                <a:srgbClr val="595959"/>
              </a:buClr>
              <a:buSzPts val="1800"/>
              <a:buFont typeface="+mj-lt"/>
              <a:buAutoNum type="arabicPeriod"/>
              <a:defRPr/>
            </a:pPr>
            <a:r>
              <a:rPr lang="en-US" sz="2800" kern="0" dirty="0">
                <a:latin typeface="Arial"/>
                <a:cs typeface="Arial"/>
                <a:sym typeface="Arial"/>
              </a:rPr>
              <a:t>Unserved BSLs – 100%</a:t>
            </a:r>
          </a:p>
          <a:p>
            <a:pPr marL="457200" indent="-457200">
              <a:spcBef>
                <a:spcPts val="0"/>
              </a:spcBef>
              <a:buClr>
                <a:srgbClr val="595959"/>
              </a:buClr>
              <a:buSzPts val="1800"/>
              <a:buFont typeface="+mj-lt"/>
              <a:buAutoNum type="arabicPeriod"/>
              <a:defRPr/>
            </a:pPr>
            <a:r>
              <a:rPr lang="en-US" sz="2800" kern="0" dirty="0">
                <a:latin typeface="Arial"/>
                <a:cs typeface="Arial"/>
                <a:sym typeface="Arial"/>
              </a:rPr>
              <a:t>Underserved BSLs</a:t>
            </a:r>
          </a:p>
          <a:p>
            <a:pPr marL="457200" indent="-457200">
              <a:spcBef>
                <a:spcPts val="0"/>
              </a:spcBef>
              <a:buClr>
                <a:srgbClr val="595959"/>
              </a:buClr>
              <a:buSzPts val="1800"/>
              <a:buFont typeface="+mj-lt"/>
              <a:buAutoNum type="arabicPeriod"/>
              <a:defRPr/>
            </a:pPr>
            <a:r>
              <a:rPr lang="en-US" sz="2800" kern="0" dirty="0">
                <a:latin typeface="Arial"/>
                <a:cs typeface="Arial"/>
                <a:sym typeface="Arial"/>
              </a:rPr>
              <a:t>CAIs</a:t>
            </a:r>
          </a:p>
          <a:p>
            <a:pPr marL="457200" indent="-457200">
              <a:spcBef>
                <a:spcPts val="0"/>
              </a:spcBef>
              <a:buClr>
                <a:srgbClr val="595959"/>
              </a:buClr>
              <a:buSzPts val="1800"/>
              <a:buFont typeface="+mj-lt"/>
              <a:buAutoNum type="arabicPeriod"/>
              <a:defRPr/>
            </a:pPr>
            <a:r>
              <a:rPr lang="en-US" sz="2800" kern="0" dirty="0">
                <a:latin typeface="Arial"/>
                <a:cs typeface="Arial"/>
                <a:sym typeface="Arial"/>
              </a:rPr>
              <a:t>MDUs</a:t>
            </a:r>
            <a:endParaRPr lang="en-US" dirty="0"/>
          </a:p>
        </p:txBody>
      </p:sp>
      <p:sp>
        <p:nvSpPr>
          <p:cNvPr id="5" name="Slide Number Placeholder 4">
            <a:extLst>
              <a:ext uri="{FF2B5EF4-FFF2-40B4-BE49-F238E27FC236}">
                <a16:creationId xmlns:a16="http://schemas.microsoft.com/office/drawing/2014/main" id="{8E489B31-2C16-80BA-5086-A372AAA91BDA}"/>
              </a:ext>
            </a:extLst>
          </p:cNvPr>
          <p:cNvSpPr>
            <a:spLocks noGrp="1"/>
          </p:cNvSpPr>
          <p:nvPr>
            <p:ph type="sldNum" sz="quarter" idx="12"/>
          </p:nvPr>
        </p:nvSpPr>
        <p:spPr/>
        <p:txBody>
          <a:bodyPr/>
          <a:lstStyle/>
          <a:p>
            <a:fld id="{556013DE-B792-4A5A-B188-B4DE33CF034F}" type="slidenum">
              <a:rPr lang="en-US" smtClean="0"/>
              <a:t>23</a:t>
            </a:fld>
            <a:endParaRPr lang="en-US"/>
          </a:p>
        </p:txBody>
      </p:sp>
    </p:spTree>
    <p:extLst>
      <p:ext uri="{BB962C8B-B14F-4D97-AF65-F5344CB8AC3E}">
        <p14:creationId xmlns:p14="http://schemas.microsoft.com/office/powerpoint/2010/main" val="885379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with different colored spots&#10;&#10;Description automatically generated">
            <a:extLst>
              <a:ext uri="{FF2B5EF4-FFF2-40B4-BE49-F238E27FC236}">
                <a16:creationId xmlns:a16="http://schemas.microsoft.com/office/drawing/2014/main" id="{EF4D813E-0DE9-4C52-3CF5-CD3AD32F5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96" y="0"/>
            <a:ext cx="8350783" cy="6349594"/>
          </a:xfrm>
          <a:prstGeom prst="rect">
            <a:avLst/>
          </a:prstGeom>
        </p:spPr>
      </p:pic>
      <p:sp>
        <p:nvSpPr>
          <p:cNvPr id="3" name="TextBox 2">
            <a:extLst>
              <a:ext uri="{FF2B5EF4-FFF2-40B4-BE49-F238E27FC236}">
                <a16:creationId xmlns:a16="http://schemas.microsoft.com/office/drawing/2014/main" id="{A673E2F3-A306-27E6-54BC-861A429DD2F5}"/>
              </a:ext>
            </a:extLst>
          </p:cNvPr>
          <p:cNvSpPr txBox="1"/>
          <p:nvPr/>
        </p:nvSpPr>
        <p:spPr>
          <a:xfrm>
            <a:off x="8752114" y="1800808"/>
            <a:ext cx="3163078" cy="2062103"/>
          </a:xfrm>
          <a:prstGeom prst="rect">
            <a:avLst/>
          </a:prstGeom>
          <a:noFill/>
        </p:spPr>
        <p:txBody>
          <a:bodyPr wrap="square" rtlCol="0">
            <a:spAutoFit/>
          </a:bodyPr>
          <a:lstStyle/>
          <a:p>
            <a:r>
              <a:rPr lang="en-US" sz="3200" dirty="0"/>
              <a:t>70k Unserved </a:t>
            </a:r>
          </a:p>
          <a:p>
            <a:r>
              <a:rPr lang="en-US" sz="3200" dirty="0"/>
              <a:t>10k Unserved in 24 High-cost areas</a:t>
            </a:r>
          </a:p>
        </p:txBody>
      </p:sp>
      <p:sp>
        <p:nvSpPr>
          <p:cNvPr id="5" name="Slide Number Placeholder 4">
            <a:extLst>
              <a:ext uri="{FF2B5EF4-FFF2-40B4-BE49-F238E27FC236}">
                <a16:creationId xmlns:a16="http://schemas.microsoft.com/office/drawing/2014/main" id="{F4C44BAA-45D3-1DB5-DAF0-B806994AD436}"/>
              </a:ext>
            </a:extLst>
          </p:cNvPr>
          <p:cNvSpPr>
            <a:spLocks noGrp="1"/>
          </p:cNvSpPr>
          <p:nvPr>
            <p:ph type="sldNum" sz="quarter" idx="12"/>
          </p:nvPr>
        </p:nvSpPr>
        <p:spPr/>
        <p:txBody>
          <a:bodyPr/>
          <a:lstStyle/>
          <a:p>
            <a:fld id="{556013DE-B792-4A5A-B188-B4DE33CF034F}" type="slidenum">
              <a:rPr lang="en-US" smtClean="0"/>
              <a:t>24</a:t>
            </a:fld>
            <a:endParaRPr lang="en-US"/>
          </a:p>
        </p:txBody>
      </p:sp>
    </p:spTree>
    <p:extLst>
      <p:ext uri="{BB962C8B-B14F-4D97-AF65-F5344CB8AC3E}">
        <p14:creationId xmlns:p14="http://schemas.microsoft.com/office/powerpoint/2010/main" val="564400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6E0E93-7E16-B2F0-BFAB-291A04E79F96}"/>
              </a:ext>
            </a:extLst>
          </p:cNvPr>
          <p:cNvSpPr>
            <a:spLocks noGrp="1"/>
          </p:cNvSpPr>
          <p:nvPr>
            <p:ph type="title"/>
          </p:nvPr>
        </p:nvSpPr>
        <p:spPr/>
        <p:txBody>
          <a:bodyPr/>
          <a:lstStyle/>
          <a:p>
            <a:r>
              <a:rPr lang="en-US" dirty="0"/>
              <a:t>Challenges: 2023-2029</a:t>
            </a:r>
          </a:p>
        </p:txBody>
      </p:sp>
      <p:sp>
        <p:nvSpPr>
          <p:cNvPr id="6" name="Content Placeholder 3">
            <a:extLst>
              <a:ext uri="{FF2B5EF4-FFF2-40B4-BE49-F238E27FC236}">
                <a16:creationId xmlns:a16="http://schemas.microsoft.com/office/drawing/2014/main" id="{BE568BA8-6BC6-6CBF-5139-03DF2D620692}"/>
              </a:ext>
            </a:extLst>
          </p:cNvPr>
          <p:cNvSpPr txBox="1">
            <a:spLocks/>
          </p:cNvSpPr>
          <p:nvPr/>
        </p:nvSpPr>
        <p:spPr>
          <a:xfrm>
            <a:off x="838200" y="1643857"/>
            <a:ext cx="10515600" cy="42519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Infrastructure Funding</a:t>
            </a:r>
          </a:p>
          <a:p>
            <a:r>
              <a:rPr lang="en-US" sz="2400" dirty="0"/>
              <a:t>BEAD</a:t>
            </a:r>
          </a:p>
          <a:p>
            <a:pPr marL="342900" indent="-342900">
              <a:buFont typeface="Arial" panose="020B0604020202020204" pitchFamily="34" charset="0"/>
              <a:buChar char="•"/>
            </a:pPr>
            <a:r>
              <a:rPr lang="en-US" sz="2400" dirty="0"/>
              <a:t>$42.5 Billion dollars will be injected into 50 states and 6 territories</a:t>
            </a:r>
          </a:p>
          <a:p>
            <a:r>
              <a:rPr lang="en-US" sz="2400" dirty="0"/>
              <a:t>TBCP</a:t>
            </a:r>
          </a:p>
          <a:p>
            <a:pPr marL="342900" indent="-342900">
              <a:buFont typeface="Arial" panose="020B0604020202020204" pitchFamily="34" charset="0"/>
              <a:buChar char="•"/>
            </a:pPr>
            <a:r>
              <a:rPr lang="en-US" sz="2400" dirty="0"/>
              <a:t>$3B across all tribal nations</a:t>
            </a:r>
          </a:p>
          <a:p>
            <a:r>
              <a:rPr lang="en-US" sz="2400" dirty="0"/>
              <a:t>NEVI</a:t>
            </a:r>
          </a:p>
          <a:p>
            <a:pPr marL="342900" indent="-342900">
              <a:buFont typeface="Arial" panose="020B0604020202020204" pitchFamily="34" charset="0"/>
              <a:buChar char="•"/>
            </a:pPr>
            <a:r>
              <a:rPr lang="en-US" sz="2400" dirty="0"/>
              <a:t>$4.1 Billion for Electric vehicles across 50 states </a:t>
            </a:r>
          </a:p>
          <a:p>
            <a:r>
              <a:rPr lang="en-US" sz="2400" dirty="0"/>
              <a:t>Federal Highway Programs</a:t>
            </a:r>
          </a:p>
          <a:p>
            <a:pPr marL="342900" indent="-342900">
              <a:buFont typeface="Arial" panose="020B0604020202020204" pitchFamily="34" charset="0"/>
              <a:buChar char="•"/>
            </a:pPr>
            <a:r>
              <a:rPr lang="en-US" sz="2400" dirty="0"/>
              <a:t>$350 Billion for federal highways</a:t>
            </a:r>
          </a:p>
          <a:p>
            <a:pPr lvl="1"/>
            <a:endParaRPr lang="en-US" dirty="0"/>
          </a:p>
          <a:p>
            <a:pPr lvl="1"/>
            <a:endParaRPr lang="en-US" dirty="0"/>
          </a:p>
        </p:txBody>
      </p:sp>
      <p:sp>
        <p:nvSpPr>
          <p:cNvPr id="3" name="Slide Number Placeholder 2">
            <a:extLst>
              <a:ext uri="{FF2B5EF4-FFF2-40B4-BE49-F238E27FC236}">
                <a16:creationId xmlns:a16="http://schemas.microsoft.com/office/drawing/2014/main" id="{EECDAA2D-6586-C979-54E1-0FE6C12766BB}"/>
              </a:ext>
            </a:extLst>
          </p:cNvPr>
          <p:cNvSpPr>
            <a:spLocks noGrp="1"/>
          </p:cNvSpPr>
          <p:nvPr>
            <p:ph type="sldNum" sz="quarter" idx="12"/>
          </p:nvPr>
        </p:nvSpPr>
        <p:spPr/>
        <p:txBody>
          <a:bodyPr/>
          <a:lstStyle/>
          <a:p>
            <a:fld id="{556013DE-B792-4A5A-B188-B4DE33CF034F}" type="slidenum">
              <a:rPr lang="en-US" smtClean="0"/>
              <a:t>25</a:t>
            </a:fld>
            <a:endParaRPr lang="en-US"/>
          </a:p>
        </p:txBody>
      </p:sp>
    </p:spTree>
    <p:extLst>
      <p:ext uri="{BB962C8B-B14F-4D97-AF65-F5344CB8AC3E}">
        <p14:creationId xmlns:p14="http://schemas.microsoft.com/office/powerpoint/2010/main" val="2367094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F3F06-2E83-1989-DAD3-8A6C1AA044A8}"/>
              </a:ext>
            </a:extLst>
          </p:cNvPr>
          <p:cNvSpPr>
            <a:spLocks noGrp="1"/>
          </p:cNvSpPr>
          <p:nvPr>
            <p:ph type="title" idx="4294967295"/>
          </p:nvPr>
        </p:nvSpPr>
        <p:spPr>
          <a:xfrm>
            <a:off x="794326" y="319088"/>
            <a:ext cx="9721273" cy="1325562"/>
          </a:xfrm>
        </p:spPr>
        <p:txBody>
          <a:bodyPr/>
          <a:lstStyle/>
          <a:p>
            <a:r>
              <a:rPr lang="en-US" dirty="0"/>
              <a:t>Challenges: Labor Gap</a:t>
            </a:r>
          </a:p>
        </p:txBody>
      </p:sp>
      <p:pic>
        <p:nvPicPr>
          <p:cNvPr id="6" name="Picture 5">
            <a:extLst>
              <a:ext uri="{FF2B5EF4-FFF2-40B4-BE49-F238E27FC236}">
                <a16:creationId xmlns:a16="http://schemas.microsoft.com/office/drawing/2014/main" id="{79585F74-71EA-672D-87EE-5A3F775BCCAE}"/>
              </a:ext>
            </a:extLst>
          </p:cNvPr>
          <p:cNvPicPr>
            <a:picLocks noChangeAspect="1"/>
          </p:cNvPicPr>
          <p:nvPr/>
        </p:nvPicPr>
        <p:blipFill>
          <a:blip r:embed="rId2"/>
          <a:stretch>
            <a:fillRect/>
          </a:stretch>
        </p:blipFill>
        <p:spPr>
          <a:xfrm>
            <a:off x="485825" y="1412340"/>
            <a:ext cx="10161050" cy="4925086"/>
          </a:xfrm>
          <a:prstGeom prst="rect">
            <a:avLst/>
          </a:prstGeom>
        </p:spPr>
      </p:pic>
      <p:sp>
        <p:nvSpPr>
          <p:cNvPr id="4" name="Slide Number Placeholder 3">
            <a:extLst>
              <a:ext uri="{FF2B5EF4-FFF2-40B4-BE49-F238E27FC236}">
                <a16:creationId xmlns:a16="http://schemas.microsoft.com/office/drawing/2014/main" id="{D397DED3-8633-869A-484F-46EDAB20BB47}"/>
              </a:ext>
            </a:extLst>
          </p:cNvPr>
          <p:cNvSpPr>
            <a:spLocks noGrp="1"/>
          </p:cNvSpPr>
          <p:nvPr>
            <p:ph type="sldNum" sz="quarter" idx="12"/>
          </p:nvPr>
        </p:nvSpPr>
        <p:spPr/>
        <p:txBody>
          <a:bodyPr/>
          <a:lstStyle/>
          <a:p>
            <a:fld id="{556013DE-B792-4A5A-B188-B4DE33CF034F}" type="slidenum">
              <a:rPr lang="en-US" smtClean="0"/>
              <a:t>26</a:t>
            </a:fld>
            <a:endParaRPr lang="en-US"/>
          </a:p>
        </p:txBody>
      </p:sp>
    </p:spTree>
    <p:extLst>
      <p:ext uri="{BB962C8B-B14F-4D97-AF65-F5344CB8AC3E}">
        <p14:creationId xmlns:p14="http://schemas.microsoft.com/office/powerpoint/2010/main" val="3059342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D0B5-CA05-2266-B748-F06FA4F3DE5F}"/>
              </a:ext>
            </a:extLst>
          </p:cNvPr>
          <p:cNvSpPr>
            <a:spLocks noGrp="1"/>
          </p:cNvSpPr>
          <p:nvPr>
            <p:ph type="title"/>
          </p:nvPr>
        </p:nvSpPr>
        <p:spPr/>
        <p:txBody>
          <a:bodyPr>
            <a:normAutofit/>
          </a:bodyPr>
          <a:lstStyle/>
          <a:p>
            <a:r>
              <a:rPr lang="en-US" sz="3200" dirty="0"/>
              <a:t>Challenges: What this means for NM business</a:t>
            </a:r>
          </a:p>
        </p:txBody>
      </p:sp>
      <p:sp>
        <p:nvSpPr>
          <p:cNvPr id="3" name="Content Placeholder 3">
            <a:extLst>
              <a:ext uri="{FF2B5EF4-FFF2-40B4-BE49-F238E27FC236}">
                <a16:creationId xmlns:a16="http://schemas.microsoft.com/office/drawing/2014/main" id="{FBD85ED4-9CD7-D8E4-3574-992E18E3FE9A}"/>
              </a:ext>
            </a:extLst>
          </p:cNvPr>
          <p:cNvSpPr txBox="1">
            <a:spLocks/>
          </p:cNvSpPr>
          <p:nvPr/>
        </p:nvSpPr>
        <p:spPr>
          <a:xfrm>
            <a:off x="838200" y="1613377"/>
            <a:ext cx="10515600" cy="459486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Over the next five years an estimated $3+ Billion dollars of infrastructure money will flow into NM.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Problem: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That is a lot of infrastructure all at the same time.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Employees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Skilled labor</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Administrative staff</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Accountants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Equipment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Supply chain</a:t>
            </a:r>
          </a:p>
          <a:p>
            <a:pPr marL="800100" lvl="1" indent="-342900">
              <a:buFont typeface="Arial" panose="020B0604020202020204" pitchFamily="34" charset="0"/>
              <a:buChar char="•"/>
              <a:defRPr/>
            </a:pPr>
            <a:r>
              <a:rPr lang="en-US" sz="2400" dirty="0">
                <a:solidFill>
                  <a:prstClr val="black"/>
                </a:solidFill>
                <a:latin typeface="Calibri" panose="020F0502020204030204"/>
                <a:cs typeface="Calibri" panose="020F0502020204030204"/>
              </a:rPr>
              <a:t>Letter Of Credit</a:t>
            </a:r>
            <a:endParaRPr lang="en-US" sz="24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lvl="1">
              <a:defRPr/>
            </a:pPr>
            <a:endParaRPr lang="en-US" dirty="0">
              <a:solidFill>
                <a:prstClr val="black"/>
              </a:solidFill>
              <a:latin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2AEC6A8B-1B8A-D80B-1C5B-8679902F95B6}"/>
              </a:ext>
            </a:extLst>
          </p:cNvPr>
          <p:cNvSpPr>
            <a:spLocks noGrp="1"/>
          </p:cNvSpPr>
          <p:nvPr>
            <p:ph type="sldNum" sz="quarter" idx="12"/>
          </p:nvPr>
        </p:nvSpPr>
        <p:spPr/>
        <p:txBody>
          <a:bodyPr/>
          <a:lstStyle/>
          <a:p>
            <a:fld id="{556013DE-B792-4A5A-B188-B4DE33CF034F}" type="slidenum">
              <a:rPr lang="en-US" smtClean="0"/>
              <a:t>27</a:t>
            </a:fld>
            <a:endParaRPr lang="en-US"/>
          </a:p>
        </p:txBody>
      </p:sp>
    </p:spTree>
    <p:extLst>
      <p:ext uri="{BB962C8B-B14F-4D97-AF65-F5344CB8AC3E}">
        <p14:creationId xmlns:p14="http://schemas.microsoft.com/office/powerpoint/2010/main" val="3399608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B5E7AC-F1D0-1704-2E22-0C87ED37CC84}"/>
              </a:ext>
            </a:extLst>
          </p:cNvPr>
          <p:cNvPicPr>
            <a:picLocks noChangeAspect="1"/>
          </p:cNvPicPr>
          <p:nvPr/>
        </p:nvPicPr>
        <p:blipFill>
          <a:blip r:embed="rId2"/>
          <a:stretch>
            <a:fillRect/>
          </a:stretch>
        </p:blipFill>
        <p:spPr>
          <a:xfrm>
            <a:off x="3913250" y="1059903"/>
            <a:ext cx="6588439" cy="5116553"/>
          </a:xfrm>
          <a:prstGeom prst="rect">
            <a:avLst/>
          </a:prstGeom>
        </p:spPr>
      </p:pic>
      <p:sp>
        <p:nvSpPr>
          <p:cNvPr id="6" name="Title 4">
            <a:extLst>
              <a:ext uri="{FF2B5EF4-FFF2-40B4-BE49-F238E27FC236}">
                <a16:creationId xmlns:a16="http://schemas.microsoft.com/office/drawing/2014/main" id="{72266E06-E4C5-02B6-CAAD-7F87D4B13201}"/>
              </a:ext>
            </a:extLst>
          </p:cNvPr>
          <p:cNvSpPr txBox="1">
            <a:spLocks/>
          </p:cNvSpPr>
          <p:nvPr/>
        </p:nvSpPr>
        <p:spPr>
          <a:xfrm>
            <a:off x="725078" y="318294"/>
            <a:ext cx="10515600" cy="1325563"/>
          </a:xfrm>
          <a:prstGeom prst="rect">
            <a:avLst/>
          </a:prstGeom>
        </p:spPr>
        <p:txBody>
          <a:bodyPr/>
          <a:lstStyle>
            <a:lvl1pPr algn="l" defTabSz="914400" rtl="0" eaLnBrk="1" latinLnBrk="0" hangingPunct="1">
              <a:lnSpc>
                <a:spcPct val="90000"/>
              </a:lnSpc>
              <a:spcBef>
                <a:spcPct val="0"/>
              </a:spcBef>
              <a:buNone/>
              <a:defRPr sz="4400" b="1" u="sng"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en-US" sz="3200" dirty="0"/>
              <a:t>Challenges: Regional Competition</a:t>
            </a:r>
          </a:p>
        </p:txBody>
      </p:sp>
      <p:sp>
        <p:nvSpPr>
          <p:cNvPr id="8" name="TextBox 7">
            <a:extLst>
              <a:ext uri="{FF2B5EF4-FFF2-40B4-BE49-F238E27FC236}">
                <a16:creationId xmlns:a16="http://schemas.microsoft.com/office/drawing/2014/main" id="{0540DD12-53FC-610C-CDBB-397966B5BF2E}"/>
              </a:ext>
            </a:extLst>
          </p:cNvPr>
          <p:cNvSpPr txBox="1"/>
          <p:nvPr/>
        </p:nvSpPr>
        <p:spPr>
          <a:xfrm>
            <a:off x="469550" y="1059903"/>
            <a:ext cx="3397469" cy="3970318"/>
          </a:xfrm>
          <a:prstGeom prst="rect">
            <a:avLst/>
          </a:prstGeom>
          <a:noFill/>
        </p:spPr>
        <p:txBody>
          <a:bodyPr wrap="square" lIns="91440" tIns="45720" rIns="91440" bIns="45720" rtlCol="0" anchor="t">
            <a:spAutoFit/>
          </a:bodyPr>
          <a:lstStyle/>
          <a:p>
            <a:r>
              <a:rPr lang="en-US" sz="2400" dirty="0"/>
              <a:t>Texas is investing heavily in broadband (~$10B expected):</a:t>
            </a:r>
          </a:p>
          <a:p>
            <a:pPr marL="285750" indent="-285750">
              <a:buFont typeface="Arial" panose="020B0604020202020204" pitchFamily="34" charset="0"/>
              <a:buChar char="•"/>
            </a:pPr>
            <a:r>
              <a:rPr lang="en-US" dirty="0"/>
              <a:t>Spend more for:</a:t>
            </a:r>
            <a:endParaRPr lang="en-US" dirty="0">
              <a:cs typeface="Calibri"/>
            </a:endParaRPr>
          </a:p>
          <a:p>
            <a:pPr marL="285750" indent="-285750">
              <a:buFont typeface="Arial" panose="020B0604020202020204" pitchFamily="34" charset="0"/>
              <a:buChar char="•"/>
            </a:pPr>
            <a:r>
              <a:rPr lang="en-US" dirty="0"/>
              <a:t>Crews</a:t>
            </a:r>
          </a:p>
          <a:p>
            <a:pPr marL="285750" indent="-285750">
              <a:buFont typeface="Arial" panose="020B0604020202020204" pitchFamily="34" charset="0"/>
              <a:buChar char="•"/>
            </a:pPr>
            <a:r>
              <a:rPr lang="en-US" dirty="0"/>
              <a:t>Materials</a:t>
            </a:r>
          </a:p>
          <a:p>
            <a:pPr marL="285750" indent="-285750">
              <a:buFont typeface="Arial" panose="020B0604020202020204" pitchFamily="34" charset="0"/>
              <a:buChar char="•"/>
            </a:pPr>
            <a:r>
              <a:rPr lang="en-US" dirty="0"/>
              <a:t>Longer lasting technologies</a:t>
            </a:r>
          </a:p>
          <a:p>
            <a:pPr marL="285750" indent="-285750">
              <a:buFont typeface="Arial" panose="020B0604020202020204" pitchFamily="34" charset="0"/>
              <a:buChar char="•"/>
            </a:pPr>
            <a:r>
              <a:rPr lang="en-US" dirty="0"/>
              <a:t>Get to:</a:t>
            </a:r>
          </a:p>
          <a:p>
            <a:pPr marL="742950" lvl="1" indent="-285750">
              <a:buFont typeface="Arial" panose="020B0604020202020204" pitchFamily="34" charset="0"/>
              <a:buChar char="•"/>
            </a:pPr>
            <a:r>
              <a:rPr lang="en-US" dirty="0"/>
              <a:t>Underserved</a:t>
            </a:r>
          </a:p>
          <a:p>
            <a:pPr marL="742950" lvl="1" indent="-285750">
              <a:buFont typeface="Arial" panose="020B0604020202020204" pitchFamily="34" charset="0"/>
              <a:buChar char="•"/>
            </a:pPr>
            <a:r>
              <a:rPr lang="en-US" dirty="0"/>
              <a:t>Community Anchor Institutions</a:t>
            </a:r>
          </a:p>
          <a:p>
            <a:pPr marL="742950" lvl="1" indent="-285750">
              <a:buFont typeface="Arial" panose="020B0604020202020204" pitchFamily="34" charset="0"/>
              <a:buChar char="•"/>
            </a:pPr>
            <a:r>
              <a:rPr lang="en-US" dirty="0"/>
              <a:t>Low-income housing</a:t>
            </a:r>
          </a:p>
          <a:p>
            <a:pPr marL="285750" indent="-285750">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3E1799A0-38A6-6636-571F-E9A0C05B0297}"/>
              </a:ext>
            </a:extLst>
          </p:cNvPr>
          <p:cNvSpPr>
            <a:spLocks noGrp="1"/>
          </p:cNvSpPr>
          <p:nvPr>
            <p:ph type="sldNum" sz="quarter" idx="12"/>
          </p:nvPr>
        </p:nvSpPr>
        <p:spPr/>
        <p:txBody>
          <a:bodyPr/>
          <a:lstStyle/>
          <a:p>
            <a:fld id="{556013DE-B792-4A5A-B188-B4DE33CF034F}" type="slidenum">
              <a:rPr lang="en-US" smtClean="0"/>
              <a:t>28</a:t>
            </a:fld>
            <a:endParaRPr lang="en-US"/>
          </a:p>
        </p:txBody>
      </p:sp>
    </p:spTree>
    <p:extLst>
      <p:ext uri="{BB962C8B-B14F-4D97-AF65-F5344CB8AC3E}">
        <p14:creationId xmlns:p14="http://schemas.microsoft.com/office/powerpoint/2010/main" val="4031033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6E0E93-7E16-B2F0-BFAB-291A04E79F96}"/>
              </a:ext>
            </a:extLst>
          </p:cNvPr>
          <p:cNvSpPr>
            <a:spLocks noGrp="1"/>
          </p:cNvSpPr>
          <p:nvPr>
            <p:ph type="title"/>
          </p:nvPr>
        </p:nvSpPr>
        <p:spPr/>
        <p:txBody>
          <a:bodyPr/>
          <a:lstStyle/>
          <a:p>
            <a:r>
              <a:rPr lang="en-US" dirty="0"/>
              <a:t>Challenges: OBAE</a:t>
            </a:r>
          </a:p>
        </p:txBody>
      </p:sp>
      <p:sp>
        <p:nvSpPr>
          <p:cNvPr id="6" name="Content Placeholder 3">
            <a:extLst>
              <a:ext uri="{FF2B5EF4-FFF2-40B4-BE49-F238E27FC236}">
                <a16:creationId xmlns:a16="http://schemas.microsoft.com/office/drawing/2014/main" id="{BE568BA8-6BC6-6CBF-5139-03DF2D620692}"/>
              </a:ext>
            </a:extLst>
          </p:cNvPr>
          <p:cNvSpPr txBox="1">
            <a:spLocks/>
          </p:cNvSpPr>
          <p:nvPr/>
        </p:nvSpPr>
        <p:spPr>
          <a:xfrm>
            <a:off x="838200" y="1643857"/>
            <a:ext cx="10515600" cy="4433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u="sng" dirty="0"/>
              <a:t>Projected Infrastructure Gap - $230 Million</a:t>
            </a:r>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r>
              <a:rPr lang="en-US" sz="1600" b="1" u="sng" dirty="0"/>
              <a:t>Programs - $20 Million</a:t>
            </a:r>
          </a:p>
          <a:p>
            <a:pPr marL="342900" indent="-342900">
              <a:buFont typeface="Arial" panose="020B0604020202020204" pitchFamily="34" charset="0"/>
              <a:buChar char="•"/>
            </a:pPr>
            <a:r>
              <a:rPr lang="en-US" sz="1600" dirty="0"/>
              <a:t>Grants writing</a:t>
            </a:r>
          </a:p>
          <a:p>
            <a:pPr marL="342900" indent="-342900">
              <a:buFont typeface="Arial" panose="020B0604020202020204" pitchFamily="34" charset="0"/>
              <a:buChar char="•"/>
            </a:pPr>
            <a:r>
              <a:rPr lang="en-US" sz="1600" dirty="0"/>
              <a:t>Network Operations and Cyber Security</a:t>
            </a:r>
          </a:p>
          <a:p>
            <a:pPr marL="342900" indent="-342900">
              <a:buFont typeface="Arial" panose="020B0604020202020204" pitchFamily="34" charset="0"/>
              <a:buChar char="•"/>
            </a:pPr>
            <a:r>
              <a:rPr lang="en-US" sz="1600" dirty="0"/>
              <a:t>State Education Network and Data Center</a:t>
            </a:r>
          </a:p>
          <a:p>
            <a:pPr marL="342900" indent="-342900">
              <a:buFont typeface="Arial" panose="020B0604020202020204" pitchFamily="34" charset="0"/>
              <a:buChar char="•"/>
            </a:pPr>
            <a:r>
              <a:rPr lang="en-US" sz="1600" dirty="0"/>
              <a:t>ACP Student Supplement Support</a:t>
            </a:r>
          </a:p>
          <a:p>
            <a:pPr marL="342900" indent="-342900">
              <a:buFont typeface="Arial" panose="020B0604020202020204" pitchFamily="34" charset="0"/>
              <a:buChar char="•"/>
            </a:pPr>
            <a:r>
              <a:rPr lang="en-US" sz="1600" dirty="0"/>
              <a:t>Workforce Development</a:t>
            </a:r>
          </a:p>
          <a:p>
            <a:r>
              <a:rPr lang="en-US" sz="1600" b="1" u="sng" dirty="0"/>
              <a:t>Partnerships</a:t>
            </a:r>
          </a:p>
          <a:p>
            <a:pPr marL="342900" indent="-342900">
              <a:buFont typeface="Arial" panose="020B0604020202020204" pitchFamily="34" charset="0"/>
              <a:buChar char="•"/>
            </a:pPr>
            <a:r>
              <a:rPr lang="en-US" sz="1600" dirty="0"/>
              <a:t>OBAE’s mission is not every private entities mission</a:t>
            </a:r>
          </a:p>
          <a:p>
            <a:endParaRPr lang="en-US" sz="1600" dirty="0"/>
          </a:p>
          <a:p>
            <a:endParaRPr lang="en-US" sz="1600" dirty="0"/>
          </a:p>
          <a:p>
            <a:endParaRPr lang="en-US" dirty="0"/>
          </a:p>
          <a:p>
            <a:pPr lvl="1"/>
            <a:endParaRPr lang="en-US" dirty="0"/>
          </a:p>
        </p:txBody>
      </p:sp>
      <p:pic>
        <p:nvPicPr>
          <p:cNvPr id="9" name="Picture 8">
            <a:extLst>
              <a:ext uri="{FF2B5EF4-FFF2-40B4-BE49-F238E27FC236}">
                <a16:creationId xmlns:a16="http://schemas.microsoft.com/office/drawing/2014/main" id="{281F4ABD-08DF-2E4D-7B1C-1090B0BFFC40}"/>
              </a:ext>
            </a:extLst>
          </p:cNvPr>
          <p:cNvPicPr>
            <a:picLocks noChangeAspect="1"/>
          </p:cNvPicPr>
          <p:nvPr/>
        </p:nvPicPr>
        <p:blipFill>
          <a:blip r:embed="rId2"/>
          <a:stretch>
            <a:fillRect/>
          </a:stretch>
        </p:blipFill>
        <p:spPr>
          <a:xfrm>
            <a:off x="916086" y="1931482"/>
            <a:ext cx="10741072" cy="2120255"/>
          </a:xfrm>
          <a:prstGeom prst="rect">
            <a:avLst/>
          </a:prstGeom>
        </p:spPr>
      </p:pic>
      <p:sp>
        <p:nvSpPr>
          <p:cNvPr id="3" name="Slide Number Placeholder 2">
            <a:extLst>
              <a:ext uri="{FF2B5EF4-FFF2-40B4-BE49-F238E27FC236}">
                <a16:creationId xmlns:a16="http://schemas.microsoft.com/office/drawing/2014/main" id="{A6E963DB-271D-C778-7819-589BF5FC678E}"/>
              </a:ext>
            </a:extLst>
          </p:cNvPr>
          <p:cNvSpPr>
            <a:spLocks noGrp="1"/>
          </p:cNvSpPr>
          <p:nvPr>
            <p:ph type="sldNum" sz="quarter" idx="12"/>
          </p:nvPr>
        </p:nvSpPr>
        <p:spPr/>
        <p:txBody>
          <a:bodyPr/>
          <a:lstStyle/>
          <a:p>
            <a:fld id="{556013DE-B792-4A5A-B188-B4DE33CF034F}" type="slidenum">
              <a:rPr lang="en-US" smtClean="0"/>
              <a:t>29</a:t>
            </a:fld>
            <a:endParaRPr lang="en-US"/>
          </a:p>
        </p:txBody>
      </p:sp>
    </p:spTree>
    <p:extLst>
      <p:ext uri="{BB962C8B-B14F-4D97-AF65-F5344CB8AC3E}">
        <p14:creationId xmlns:p14="http://schemas.microsoft.com/office/powerpoint/2010/main" val="215628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266F-8604-99E8-FBA4-684D3D1CCDD0}"/>
              </a:ext>
            </a:extLst>
          </p:cNvPr>
          <p:cNvSpPr>
            <a:spLocks noGrp="1"/>
          </p:cNvSpPr>
          <p:nvPr>
            <p:ph type="title"/>
          </p:nvPr>
        </p:nvSpPr>
        <p:spPr/>
        <p:txBody>
          <a:bodyPr/>
          <a:lstStyle/>
          <a:p>
            <a:r>
              <a:rPr lang="en-US" dirty="0"/>
              <a:t>Discussion Points</a:t>
            </a:r>
          </a:p>
        </p:txBody>
      </p:sp>
      <p:sp>
        <p:nvSpPr>
          <p:cNvPr id="3" name="Content Placeholder 2">
            <a:extLst>
              <a:ext uri="{FF2B5EF4-FFF2-40B4-BE49-F238E27FC236}">
                <a16:creationId xmlns:a16="http://schemas.microsoft.com/office/drawing/2014/main" id="{969EF351-148E-9D63-294B-F6FF72B22B31}"/>
              </a:ext>
            </a:extLst>
          </p:cNvPr>
          <p:cNvSpPr>
            <a:spLocks noGrp="1"/>
          </p:cNvSpPr>
          <p:nvPr>
            <p:ph idx="1"/>
          </p:nvPr>
        </p:nvSpPr>
        <p:spPr/>
        <p:txBody>
          <a:bodyPr>
            <a:normAutofit fontScale="32500" lnSpcReduction="20000"/>
          </a:bodyPr>
          <a:lstStyle/>
          <a:p>
            <a:pPr marL="0" indent="0">
              <a:buNone/>
            </a:pPr>
            <a:r>
              <a:rPr lang="en-US" sz="4200" b="1" u="sng" dirty="0"/>
              <a:t>Topics</a:t>
            </a:r>
          </a:p>
          <a:p>
            <a:r>
              <a:rPr lang="en-US" sz="4200" dirty="0"/>
              <a:t>OBAE Background</a:t>
            </a:r>
          </a:p>
          <a:p>
            <a:r>
              <a:rPr lang="en-US" sz="4200" dirty="0"/>
              <a:t>Broadband 101</a:t>
            </a:r>
          </a:p>
          <a:p>
            <a:r>
              <a:rPr lang="en-US" sz="4200" dirty="0"/>
              <a:t>OBAE Successes</a:t>
            </a:r>
          </a:p>
          <a:p>
            <a:r>
              <a:rPr lang="en-US" sz="4200" dirty="0"/>
              <a:t>Programs</a:t>
            </a:r>
          </a:p>
          <a:p>
            <a:pPr lvl="1"/>
            <a:r>
              <a:rPr lang="en-US" sz="3800" dirty="0"/>
              <a:t>Broadband Equity Access and Deployment (BEAD)</a:t>
            </a:r>
          </a:p>
          <a:p>
            <a:pPr lvl="2"/>
            <a:r>
              <a:rPr lang="en-US" sz="3000" dirty="0"/>
              <a:t>Timeline</a:t>
            </a:r>
          </a:p>
          <a:p>
            <a:pPr lvl="2"/>
            <a:r>
              <a:rPr lang="en-US" sz="3000" dirty="0"/>
              <a:t>Definitions</a:t>
            </a:r>
          </a:p>
          <a:p>
            <a:pPr lvl="2"/>
            <a:r>
              <a:rPr lang="en-US" sz="3000" dirty="0"/>
              <a:t>Priorities</a:t>
            </a:r>
          </a:p>
          <a:p>
            <a:pPr lvl="2"/>
            <a:r>
              <a:rPr lang="en-US" sz="3000" dirty="0"/>
              <a:t>Unserved Map</a:t>
            </a:r>
          </a:p>
          <a:p>
            <a:r>
              <a:rPr lang="en-US" sz="4200" dirty="0"/>
              <a:t>Challenges</a:t>
            </a:r>
          </a:p>
          <a:p>
            <a:r>
              <a:rPr lang="en-US" sz="4200" dirty="0"/>
              <a:t>Legislative Priorities</a:t>
            </a:r>
          </a:p>
          <a:p>
            <a:pPr lvl="1"/>
            <a:r>
              <a:rPr lang="en-US" sz="3400" dirty="0"/>
              <a:t>Workforce development</a:t>
            </a:r>
          </a:p>
          <a:p>
            <a:pPr lvl="1"/>
            <a:r>
              <a:rPr lang="en-US" sz="3400" dirty="0"/>
              <a:t>Capital investments</a:t>
            </a:r>
          </a:p>
          <a:p>
            <a:pPr lvl="1"/>
            <a:r>
              <a:rPr lang="en-US" sz="3400" dirty="0"/>
              <a:t>Support services</a:t>
            </a:r>
          </a:p>
          <a:p>
            <a:r>
              <a:rPr lang="en-US" sz="4300" dirty="0"/>
              <a:t>What Can We Do</a:t>
            </a:r>
          </a:p>
          <a:p>
            <a:r>
              <a:rPr lang="en-US" sz="4300" dirty="0"/>
              <a:t>Additional Resources</a:t>
            </a:r>
          </a:p>
          <a:p>
            <a:endParaRPr lang="en-US" dirty="0"/>
          </a:p>
        </p:txBody>
      </p:sp>
      <p:sp>
        <p:nvSpPr>
          <p:cNvPr id="5" name="Slide Number Placeholder 4">
            <a:extLst>
              <a:ext uri="{FF2B5EF4-FFF2-40B4-BE49-F238E27FC236}">
                <a16:creationId xmlns:a16="http://schemas.microsoft.com/office/drawing/2014/main" id="{C4246046-B5D2-A855-D7BD-AB88BED060FA}"/>
              </a:ext>
            </a:extLst>
          </p:cNvPr>
          <p:cNvSpPr>
            <a:spLocks noGrp="1"/>
          </p:cNvSpPr>
          <p:nvPr>
            <p:ph type="sldNum" sz="quarter" idx="12"/>
          </p:nvPr>
        </p:nvSpPr>
        <p:spPr/>
        <p:txBody>
          <a:bodyPr/>
          <a:lstStyle/>
          <a:p>
            <a:fld id="{556013DE-B792-4A5A-B188-B4DE33CF034F}" type="slidenum">
              <a:rPr lang="en-US" smtClean="0"/>
              <a:t>3</a:t>
            </a:fld>
            <a:endParaRPr lang="en-US"/>
          </a:p>
        </p:txBody>
      </p:sp>
    </p:spTree>
    <p:extLst>
      <p:ext uri="{BB962C8B-B14F-4D97-AF65-F5344CB8AC3E}">
        <p14:creationId xmlns:p14="http://schemas.microsoft.com/office/powerpoint/2010/main" val="2717400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A7CA-47EA-6F12-3329-2EC7422394AF}"/>
              </a:ext>
            </a:extLst>
          </p:cNvPr>
          <p:cNvSpPr>
            <a:spLocks noGrp="1"/>
          </p:cNvSpPr>
          <p:nvPr>
            <p:ph type="title"/>
          </p:nvPr>
        </p:nvSpPr>
        <p:spPr/>
        <p:txBody>
          <a:bodyPr/>
          <a:lstStyle/>
          <a:p>
            <a:r>
              <a:rPr lang="en-US" dirty="0"/>
              <a:t>Challenges: Gap</a:t>
            </a:r>
          </a:p>
        </p:txBody>
      </p:sp>
      <p:pic>
        <p:nvPicPr>
          <p:cNvPr id="3" name="Picture 2">
            <a:extLst>
              <a:ext uri="{FF2B5EF4-FFF2-40B4-BE49-F238E27FC236}">
                <a16:creationId xmlns:a16="http://schemas.microsoft.com/office/drawing/2014/main" id="{16E54818-4BA1-6C2F-CC23-EA14810FF48E}"/>
              </a:ext>
            </a:extLst>
          </p:cNvPr>
          <p:cNvPicPr>
            <a:picLocks noChangeAspect="1"/>
          </p:cNvPicPr>
          <p:nvPr/>
        </p:nvPicPr>
        <p:blipFill>
          <a:blip r:embed="rId2"/>
          <a:stretch>
            <a:fillRect/>
          </a:stretch>
        </p:blipFill>
        <p:spPr>
          <a:xfrm>
            <a:off x="2178371" y="1316421"/>
            <a:ext cx="6844514" cy="5223285"/>
          </a:xfrm>
          <a:prstGeom prst="rect">
            <a:avLst/>
          </a:prstGeom>
        </p:spPr>
      </p:pic>
      <p:sp>
        <p:nvSpPr>
          <p:cNvPr id="5" name="Slide Number Placeholder 4">
            <a:extLst>
              <a:ext uri="{FF2B5EF4-FFF2-40B4-BE49-F238E27FC236}">
                <a16:creationId xmlns:a16="http://schemas.microsoft.com/office/drawing/2014/main" id="{524FBF65-25F8-CF5C-DD47-C525EA35695B}"/>
              </a:ext>
            </a:extLst>
          </p:cNvPr>
          <p:cNvSpPr>
            <a:spLocks noGrp="1"/>
          </p:cNvSpPr>
          <p:nvPr>
            <p:ph type="sldNum" sz="quarter" idx="12"/>
          </p:nvPr>
        </p:nvSpPr>
        <p:spPr/>
        <p:txBody>
          <a:bodyPr/>
          <a:lstStyle/>
          <a:p>
            <a:fld id="{556013DE-B792-4A5A-B188-B4DE33CF034F}" type="slidenum">
              <a:rPr lang="en-US" smtClean="0"/>
              <a:t>30</a:t>
            </a:fld>
            <a:endParaRPr lang="en-US"/>
          </a:p>
        </p:txBody>
      </p:sp>
    </p:spTree>
    <p:extLst>
      <p:ext uri="{BB962C8B-B14F-4D97-AF65-F5344CB8AC3E}">
        <p14:creationId xmlns:p14="http://schemas.microsoft.com/office/powerpoint/2010/main" val="845826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6E0E93-7E16-B2F0-BFAB-291A04E79F96}"/>
              </a:ext>
            </a:extLst>
          </p:cNvPr>
          <p:cNvSpPr>
            <a:spLocks noGrp="1"/>
          </p:cNvSpPr>
          <p:nvPr>
            <p:ph type="title"/>
          </p:nvPr>
        </p:nvSpPr>
        <p:spPr/>
        <p:txBody>
          <a:bodyPr/>
          <a:lstStyle/>
          <a:p>
            <a:r>
              <a:rPr lang="en-US" dirty="0"/>
              <a:t>Challenges:</a:t>
            </a:r>
          </a:p>
        </p:txBody>
      </p:sp>
      <p:sp>
        <p:nvSpPr>
          <p:cNvPr id="6" name="Content Placeholder 3">
            <a:extLst>
              <a:ext uri="{FF2B5EF4-FFF2-40B4-BE49-F238E27FC236}">
                <a16:creationId xmlns:a16="http://schemas.microsoft.com/office/drawing/2014/main" id="{BE568BA8-6BC6-6CBF-5139-03DF2D620692}"/>
              </a:ext>
            </a:extLst>
          </p:cNvPr>
          <p:cNvSpPr txBox="1">
            <a:spLocks/>
          </p:cNvSpPr>
          <p:nvPr/>
        </p:nvSpPr>
        <p:spPr>
          <a:xfrm>
            <a:off x="838200" y="1643857"/>
            <a:ext cx="10515600" cy="4433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ROW, Permits, Pole Attachments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Active Projects Being descoped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Unclear cost increases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Mapping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Better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Tribal Support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County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Supply Chain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Better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Tribal Support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County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41ED566B-4E42-1843-62D9-D71C9D7C0D7C}"/>
              </a:ext>
            </a:extLst>
          </p:cNvPr>
          <p:cNvSpPr>
            <a:spLocks noGrp="1"/>
          </p:cNvSpPr>
          <p:nvPr>
            <p:ph type="sldNum" sz="quarter" idx="12"/>
          </p:nvPr>
        </p:nvSpPr>
        <p:spPr/>
        <p:txBody>
          <a:bodyPr/>
          <a:lstStyle/>
          <a:p>
            <a:fld id="{556013DE-B792-4A5A-B188-B4DE33CF034F}" type="slidenum">
              <a:rPr lang="en-US" smtClean="0"/>
              <a:t>31</a:t>
            </a:fld>
            <a:endParaRPr lang="en-US"/>
          </a:p>
        </p:txBody>
      </p:sp>
    </p:spTree>
    <p:extLst>
      <p:ext uri="{BB962C8B-B14F-4D97-AF65-F5344CB8AC3E}">
        <p14:creationId xmlns:p14="http://schemas.microsoft.com/office/powerpoint/2010/main" val="2742459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E0ED0A-C7DE-1DF1-A60E-6B464B84DAE2}"/>
              </a:ext>
            </a:extLst>
          </p:cNvPr>
          <p:cNvPicPr>
            <a:picLocks noChangeAspect="1"/>
          </p:cNvPicPr>
          <p:nvPr/>
        </p:nvPicPr>
        <p:blipFill>
          <a:blip r:embed="rId3"/>
          <a:stretch>
            <a:fillRect/>
          </a:stretch>
        </p:blipFill>
        <p:spPr>
          <a:xfrm>
            <a:off x="4360139" y="1546383"/>
            <a:ext cx="4958245" cy="4502315"/>
          </a:xfrm>
          <a:prstGeom prst="rect">
            <a:avLst/>
          </a:prstGeom>
        </p:spPr>
      </p:pic>
      <p:sp>
        <p:nvSpPr>
          <p:cNvPr id="7" name="Oval 6">
            <a:extLst>
              <a:ext uri="{FF2B5EF4-FFF2-40B4-BE49-F238E27FC236}">
                <a16:creationId xmlns:a16="http://schemas.microsoft.com/office/drawing/2014/main" id="{2EE620E3-A86F-5018-A76C-C30FA4985533}"/>
              </a:ext>
            </a:extLst>
          </p:cNvPr>
          <p:cNvSpPr/>
          <p:nvPr/>
        </p:nvSpPr>
        <p:spPr>
          <a:xfrm>
            <a:off x="4430117" y="1411294"/>
            <a:ext cx="2159876" cy="208757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07F84690-E343-C766-2E5C-DFF59FDD5AFF}"/>
              </a:ext>
            </a:extLst>
          </p:cNvPr>
          <p:cNvCxnSpPr>
            <a:stCxn id="7" idx="2"/>
          </p:cNvCxnSpPr>
          <p:nvPr/>
        </p:nvCxnSpPr>
        <p:spPr>
          <a:xfrm flipH="1">
            <a:off x="3397477" y="2455081"/>
            <a:ext cx="1032640"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2B1CABC1-1F2E-5ECA-7992-6F51953B047B}"/>
              </a:ext>
            </a:extLst>
          </p:cNvPr>
          <p:cNvSpPr txBox="1"/>
          <p:nvPr/>
        </p:nvSpPr>
        <p:spPr>
          <a:xfrm>
            <a:off x="1932335" y="2131914"/>
            <a:ext cx="1465142" cy="646331"/>
          </a:xfrm>
          <a:prstGeom prst="rect">
            <a:avLst/>
          </a:prstGeom>
          <a:noFill/>
          <a:ln>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Served by </a:t>
            </a:r>
            <a:r>
              <a:rPr lang="en-US" dirty="0">
                <a:solidFill>
                  <a:prstClr val="black"/>
                </a:solidFill>
                <a:latin typeface="Calibri" panose="020F0502020204030204"/>
              </a:rPr>
              <a:t>Cable/fiber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itle 4">
            <a:extLst>
              <a:ext uri="{FF2B5EF4-FFF2-40B4-BE49-F238E27FC236}">
                <a16:creationId xmlns:a16="http://schemas.microsoft.com/office/drawing/2014/main" id="{9631D645-9EF1-B0C2-0E1A-5608DB999FB5}"/>
              </a:ext>
            </a:extLst>
          </p:cNvPr>
          <p:cNvSpPr txBox="1">
            <a:spLocks/>
          </p:cNvSpPr>
          <p:nvPr/>
        </p:nvSpPr>
        <p:spPr>
          <a:xfrm>
            <a:off x="725078" y="318294"/>
            <a:ext cx="10515600" cy="1325563"/>
          </a:xfrm>
          <a:prstGeom prst="rect">
            <a:avLst/>
          </a:prstGeom>
        </p:spPr>
        <p:txBody>
          <a:bodyPr/>
          <a:lstStyle>
            <a:lvl1pPr algn="l" defTabSz="914400" rtl="0" eaLnBrk="1" latinLnBrk="0" hangingPunct="1">
              <a:lnSpc>
                <a:spcPct val="90000"/>
              </a:lnSpc>
              <a:spcBef>
                <a:spcPct val="0"/>
              </a:spcBef>
              <a:buNone/>
              <a:defRPr sz="4400" b="1" u="sng" kern="1200">
                <a:solidFill>
                  <a:schemeClr val="accent1">
                    <a:lumMod val="50000"/>
                  </a:schemeClr>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Challenges: Mapping </a:t>
            </a:r>
          </a:p>
        </p:txBody>
      </p:sp>
      <p:sp>
        <p:nvSpPr>
          <p:cNvPr id="3" name="Slide Number Placeholder 2">
            <a:extLst>
              <a:ext uri="{FF2B5EF4-FFF2-40B4-BE49-F238E27FC236}">
                <a16:creationId xmlns:a16="http://schemas.microsoft.com/office/drawing/2014/main" id="{9496A040-B0EC-8AD2-5AC2-F03E001C873D}"/>
              </a:ext>
            </a:extLst>
          </p:cNvPr>
          <p:cNvSpPr>
            <a:spLocks noGrp="1"/>
          </p:cNvSpPr>
          <p:nvPr>
            <p:ph type="sldNum" sz="quarter" idx="12"/>
          </p:nvPr>
        </p:nvSpPr>
        <p:spPr/>
        <p:txBody>
          <a:bodyPr/>
          <a:lstStyle/>
          <a:p>
            <a:fld id="{556013DE-B792-4A5A-B188-B4DE33CF034F}" type="slidenum">
              <a:rPr lang="en-US" smtClean="0"/>
              <a:t>32</a:t>
            </a:fld>
            <a:endParaRPr lang="en-US"/>
          </a:p>
        </p:txBody>
      </p:sp>
    </p:spTree>
    <p:extLst>
      <p:ext uri="{BB962C8B-B14F-4D97-AF65-F5344CB8AC3E}">
        <p14:creationId xmlns:p14="http://schemas.microsoft.com/office/powerpoint/2010/main" val="1807753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F91BD-D87D-F249-BAA2-F758ED87F045}"/>
              </a:ext>
            </a:extLst>
          </p:cNvPr>
          <p:cNvSpPr>
            <a:spLocks noGrp="1"/>
          </p:cNvSpPr>
          <p:nvPr>
            <p:ph type="title"/>
          </p:nvPr>
        </p:nvSpPr>
        <p:spPr/>
        <p:txBody>
          <a:bodyPr/>
          <a:lstStyle/>
          <a:p>
            <a:r>
              <a:rPr lang="en-US" dirty="0"/>
              <a:t>Legislative Priorities</a:t>
            </a:r>
          </a:p>
        </p:txBody>
      </p:sp>
      <p:sp>
        <p:nvSpPr>
          <p:cNvPr id="3" name="Content Placeholder 2">
            <a:extLst>
              <a:ext uri="{FF2B5EF4-FFF2-40B4-BE49-F238E27FC236}">
                <a16:creationId xmlns:a16="http://schemas.microsoft.com/office/drawing/2014/main" id="{8E4EC299-F14F-87E9-241C-8831C8BA46E6}"/>
              </a:ext>
            </a:extLst>
          </p:cNvPr>
          <p:cNvSpPr>
            <a:spLocks noGrp="1"/>
          </p:cNvSpPr>
          <p:nvPr>
            <p:ph idx="1"/>
          </p:nvPr>
        </p:nvSpPr>
        <p:spPr>
          <a:xfrm>
            <a:off x="807720" y="1467485"/>
            <a:ext cx="10515600" cy="4930458"/>
          </a:xfrm>
        </p:spPr>
        <p:txBody>
          <a:bodyPr vert="horz" lIns="91440" tIns="45720" rIns="91440" bIns="45720" rtlCol="0" anchor="t">
            <a:normAutofit fontScale="92500" lnSpcReduction="10000"/>
          </a:bodyPr>
          <a:lstStyle/>
          <a:p>
            <a:pPr marL="0" marR="0" lvl="0" indent="0" defTabSz="914400" rtl="0" eaLnBrk="1" fontAlgn="auto" latinLnBrk="0" hangingPunct="1">
              <a:spcBef>
                <a:spcPts val="0"/>
              </a:spcBef>
              <a:spcAft>
                <a:spcPts val="0"/>
              </a:spcAft>
              <a:buClr>
                <a:srgbClr val="595959"/>
              </a:buClr>
              <a:buSzPts val="1800"/>
              <a:buNone/>
              <a:tabLst/>
              <a:defRPr/>
            </a:pPr>
            <a:r>
              <a:rPr lang="en-US" sz="2400" b="1" u="sng" kern="0" dirty="0">
                <a:latin typeface="Arial"/>
                <a:cs typeface="Arial"/>
                <a:sym typeface="Arial"/>
              </a:rPr>
              <a:t>Financial Priorities</a:t>
            </a:r>
          </a:p>
          <a:p>
            <a:pPr marL="0" marR="0" lvl="0" indent="0" defTabSz="914400" rtl="0" eaLnBrk="1" fontAlgn="auto" latinLnBrk="0" hangingPunct="1">
              <a:spcBef>
                <a:spcPts val="0"/>
              </a:spcBef>
              <a:spcAft>
                <a:spcPts val="0"/>
              </a:spcAft>
              <a:buClr>
                <a:srgbClr val="595959"/>
              </a:buClr>
              <a:buSzPts val="1800"/>
              <a:buNone/>
              <a:tabLst/>
              <a:defRPr/>
            </a:pPr>
            <a:r>
              <a:rPr lang="en-US" sz="2400" kern="0" dirty="0">
                <a:latin typeface="Arial"/>
                <a:cs typeface="Arial"/>
                <a:sym typeface="Arial"/>
              </a:rPr>
              <a:t>Operating Budget:</a:t>
            </a:r>
          </a:p>
          <a:p>
            <a:pPr marL="0" marR="0" lvl="0" indent="0" defTabSz="914400" rtl="0" eaLnBrk="1" fontAlgn="auto" latinLnBrk="0" hangingPunct="1">
              <a:spcBef>
                <a:spcPts val="0"/>
              </a:spcBef>
              <a:spcAft>
                <a:spcPts val="0"/>
              </a:spcAft>
              <a:buClr>
                <a:srgbClr val="595959"/>
              </a:buClr>
              <a:buSzPts val="1800"/>
              <a:buNone/>
              <a:tabLst/>
              <a:defRPr/>
            </a:pPr>
            <a:r>
              <a:rPr lang="en-US" sz="2400" kern="0" dirty="0">
                <a:latin typeface="Arial"/>
                <a:cs typeface="Arial"/>
                <a:sym typeface="Arial"/>
              </a:rPr>
              <a:t>$8,087,200</a:t>
            </a:r>
            <a:endParaRPr lang="en-US" sz="2400" kern="0" dirty="0">
              <a:latin typeface="Arial"/>
              <a:cs typeface="Arial"/>
            </a:endParaRPr>
          </a:p>
          <a:p>
            <a:pPr>
              <a:spcBef>
                <a:spcPts val="0"/>
              </a:spcBef>
              <a:buClr>
                <a:srgbClr val="595959"/>
              </a:buClr>
              <a:buSzPts val="1800"/>
              <a:defRPr/>
            </a:pPr>
            <a:r>
              <a:rPr lang="en-US" sz="2400" kern="0" dirty="0">
                <a:latin typeface="Arial"/>
                <a:cs typeface="Arial"/>
                <a:sym typeface="Arial"/>
              </a:rPr>
              <a:t>Increase from $1.2M</a:t>
            </a:r>
            <a:endParaRPr lang="en-US" sz="2400" kern="0" dirty="0">
              <a:latin typeface="Arial"/>
              <a:cs typeface="Arial"/>
            </a:endParaRPr>
          </a:p>
          <a:p>
            <a:pPr>
              <a:spcBef>
                <a:spcPts val="0"/>
              </a:spcBef>
              <a:buClr>
                <a:srgbClr val="595959"/>
              </a:buClr>
              <a:buSzPts val="1800"/>
              <a:defRPr/>
            </a:pPr>
            <a:r>
              <a:rPr lang="en-US" sz="2400" kern="0" dirty="0">
                <a:latin typeface="Arial"/>
                <a:cs typeface="Arial"/>
                <a:sym typeface="Arial"/>
              </a:rPr>
              <a:t>20 Employees moving from STRM to PERM</a:t>
            </a:r>
          </a:p>
          <a:p>
            <a:pPr>
              <a:spcBef>
                <a:spcPts val="0"/>
              </a:spcBef>
              <a:buClr>
                <a:srgbClr val="595959"/>
              </a:buClr>
              <a:buSzPts val="1800"/>
              <a:defRPr/>
            </a:pPr>
            <a:r>
              <a:rPr lang="en-US" sz="2400" kern="0" dirty="0">
                <a:latin typeface="Arial"/>
                <a:cs typeface="Arial"/>
                <a:sym typeface="Arial"/>
              </a:rPr>
              <a:t>5 Employees moving from PSFA to OBAE</a:t>
            </a:r>
          </a:p>
          <a:p>
            <a:pPr marL="0" indent="0">
              <a:spcBef>
                <a:spcPts val="0"/>
              </a:spcBef>
              <a:buClr>
                <a:srgbClr val="595959"/>
              </a:buClr>
              <a:buSzPts val="1800"/>
              <a:buNone/>
              <a:defRPr/>
            </a:pPr>
            <a:r>
              <a:rPr lang="en-US" sz="2400" b="1" kern="0" dirty="0">
                <a:latin typeface="Arial"/>
                <a:cs typeface="Arial"/>
                <a:sym typeface="Arial"/>
              </a:rPr>
              <a:t>$250,000,000 Connect New Mexico Fund</a:t>
            </a:r>
            <a:endParaRPr lang="en-US" sz="2400" b="1" kern="0" dirty="0">
              <a:latin typeface="Arial"/>
              <a:cs typeface="Arial"/>
            </a:endParaRPr>
          </a:p>
          <a:p>
            <a:pPr>
              <a:spcBef>
                <a:spcPts val="0"/>
              </a:spcBef>
              <a:buClr>
                <a:srgbClr val="595959"/>
              </a:buClr>
              <a:buSzPts val="1800"/>
              <a:defRPr/>
            </a:pPr>
            <a:r>
              <a:rPr lang="en-US" sz="2400" kern="0" dirty="0">
                <a:latin typeface="Arial"/>
                <a:cs typeface="Arial"/>
                <a:sym typeface="Arial"/>
              </a:rPr>
              <a:t>Programs and Grants</a:t>
            </a:r>
          </a:p>
          <a:p>
            <a:pPr lvl="1">
              <a:spcBef>
                <a:spcPts val="0"/>
              </a:spcBef>
              <a:buClr>
                <a:srgbClr val="595959"/>
              </a:buClr>
              <a:buSzPts val="1800"/>
              <a:defRPr/>
            </a:pPr>
            <a:r>
              <a:rPr lang="en-US" sz="1900" kern="0" dirty="0">
                <a:latin typeface="Arial"/>
                <a:cs typeface="Arial"/>
                <a:sym typeface="Arial"/>
              </a:rPr>
              <a:t>Infrastructure</a:t>
            </a:r>
            <a:endParaRPr lang="en-US" sz="1800" kern="0" dirty="0">
              <a:latin typeface="Arial"/>
              <a:cs typeface="Arial"/>
              <a:sym typeface="Arial"/>
            </a:endParaRPr>
          </a:p>
          <a:p>
            <a:pPr lvl="2">
              <a:spcBef>
                <a:spcPts val="0"/>
              </a:spcBef>
              <a:buClr>
                <a:srgbClr val="595959"/>
              </a:buClr>
              <a:buSzPts val="1800"/>
              <a:defRPr/>
            </a:pPr>
            <a:r>
              <a:rPr lang="en-US" sz="1700" kern="0" dirty="0">
                <a:latin typeface="Arial"/>
                <a:cs typeface="Arial"/>
                <a:sym typeface="Arial"/>
              </a:rPr>
              <a:t>Middle Mile </a:t>
            </a:r>
          </a:p>
          <a:p>
            <a:pPr lvl="2">
              <a:spcBef>
                <a:spcPts val="0"/>
              </a:spcBef>
              <a:buClr>
                <a:srgbClr val="595959"/>
              </a:buClr>
              <a:buSzPts val="1800"/>
              <a:defRPr/>
            </a:pPr>
            <a:r>
              <a:rPr lang="en-US" sz="1700" kern="0" dirty="0">
                <a:latin typeface="Arial"/>
                <a:cs typeface="Arial"/>
                <a:sym typeface="Arial"/>
              </a:rPr>
              <a:t>5G and Towers</a:t>
            </a:r>
          </a:p>
          <a:p>
            <a:pPr lvl="2">
              <a:spcBef>
                <a:spcPts val="0"/>
              </a:spcBef>
              <a:buClr>
                <a:srgbClr val="595959"/>
              </a:buClr>
              <a:buSzPts val="1800"/>
              <a:defRPr/>
            </a:pPr>
            <a:r>
              <a:rPr lang="en-US" sz="1700" kern="0" dirty="0">
                <a:latin typeface="Arial"/>
                <a:cs typeface="Arial"/>
                <a:sym typeface="Arial"/>
              </a:rPr>
              <a:t>Last Mile</a:t>
            </a:r>
          </a:p>
          <a:p>
            <a:pPr>
              <a:spcBef>
                <a:spcPts val="0"/>
              </a:spcBef>
              <a:buClr>
                <a:srgbClr val="595959"/>
              </a:buClr>
              <a:buSzPts val="1800"/>
              <a:defRPr/>
            </a:pPr>
            <a:r>
              <a:rPr lang="en-US" kern="0" dirty="0">
                <a:latin typeface="Arial"/>
                <a:cs typeface="Arial"/>
                <a:sym typeface="Arial"/>
              </a:rPr>
              <a:t>Telehealth</a:t>
            </a:r>
            <a:endParaRPr lang="en-US" kern="0" dirty="0">
              <a:latin typeface="Arial"/>
              <a:cs typeface="Arial"/>
            </a:endParaRPr>
          </a:p>
          <a:p>
            <a:pPr>
              <a:spcBef>
                <a:spcPts val="0"/>
              </a:spcBef>
              <a:buClr>
                <a:srgbClr val="595959"/>
              </a:buClr>
              <a:buSzPts val="1800"/>
              <a:defRPr/>
            </a:pPr>
            <a:r>
              <a:rPr lang="en-US" kern="0" dirty="0">
                <a:latin typeface="Arial"/>
                <a:cs typeface="Arial"/>
                <a:sym typeface="Arial"/>
              </a:rPr>
              <a:t>Community Anchor Institutions</a:t>
            </a:r>
            <a:endParaRPr lang="en-US" kern="0" dirty="0">
              <a:latin typeface="Arial"/>
              <a:cs typeface="Arial"/>
            </a:endParaRPr>
          </a:p>
          <a:p>
            <a:pPr>
              <a:spcBef>
                <a:spcPts val="0"/>
              </a:spcBef>
              <a:buClr>
                <a:srgbClr val="595959"/>
              </a:buClr>
              <a:buSzPts val="1800"/>
              <a:defRPr/>
            </a:pPr>
            <a:r>
              <a:rPr lang="en-US" kern="0" dirty="0">
                <a:latin typeface="Arial"/>
                <a:cs typeface="Arial"/>
                <a:sym typeface="Arial"/>
              </a:rPr>
              <a:t>Match</a:t>
            </a:r>
          </a:p>
          <a:p>
            <a:pPr>
              <a:spcBef>
                <a:spcPts val="0"/>
              </a:spcBef>
              <a:buClr>
                <a:srgbClr val="595959"/>
              </a:buClr>
              <a:buSzPts val="1800"/>
              <a:defRPr/>
            </a:pPr>
            <a:r>
              <a:rPr lang="en-US" kern="0" dirty="0">
                <a:latin typeface="Arial"/>
                <a:cs typeface="Arial"/>
                <a:sym typeface="Arial"/>
              </a:rPr>
              <a:t>Affordable Connectivity Program Supplement for Students</a:t>
            </a:r>
          </a:p>
          <a:p>
            <a:pPr>
              <a:spcBef>
                <a:spcPts val="0"/>
              </a:spcBef>
              <a:buClr>
                <a:srgbClr val="595959"/>
              </a:buClr>
              <a:buSzPts val="1800"/>
              <a:defRPr/>
            </a:pPr>
            <a:r>
              <a:rPr lang="en-US" kern="0" dirty="0">
                <a:latin typeface="Arial"/>
                <a:cs typeface="Arial"/>
                <a:sym typeface="Arial"/>
              </a:rPr>
              <a:t>Workforce Dev</a:t>
            </a:r>
          </a:p>
        </p:txBody>
      </p:sp>
      <p:sp>
        <p:nvSpPr>
          <p:cNvPr id="5" name="Slide Number Placeholder 4">
            <a:extLst>
              <a:ext uri="{FF2B5EF4-FFF2-40B4-BE49-F238E27FC236}">
                <a16:creationId xmlns:a16="http://schemas.microsoft.com/office/drawing/2014/main" id="{E7479CF9-ABF0-B8DB-4C07-2211BA02155F}"/>
              </a:ext>
            </a:extLst>
          </p:cNvPr>
          <p:cNvSpPr>
            <a:spLocks noGrp="1"/>
          </p:cNvSpPr>
          <p:nvPr>
            <p:ph type="sldNum" sz="quarter" idx="12"/>
          </p:nvPr>
        </p:nvSpPr>
        <p:spPr/>
        <p:txBody>
          <a:bodyPr/>
          <a:lstStyle/>
          <a:p>
            <a:fld id="{556013DE-B792-4A5A-B188-B4DE33CF034F}" type="slidenum">
              <a:rPr lang="en-US" smtClean="0"/>
              <a:t>33</a:t>
            </a:fld>
            <a:endParaRPr lang="en-US"/>
          </a:p>
        </p:txBody>
      </p:sp>
    </p:spTree>
    <p:extLst>
      <p:ext uri="{BB962C8B-B14F-4D97-AF65-F5344CB8AC3E}">
        <p14:creationId xmlns:p14="http://schemas.microsoft.com/office/powerpoint/2010/main" val="3678159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1226-5027-2A15-5339-F08F0DFE0843}"/>
              </a:ext>
            </a:extLst>
          </p:cNvPr>
          <p:cNvSpPr>
            <a:spLocks noGrp="1"/>
          </p:cNvSpPr>
          <p:nvPr>
            <p:ph type="title"/>
          </p:nvPr>
        </p:nvSpPr>
        <p:spPr/>
        <p:txBody>
          <a:bodyPr/>
          <a:lstStyle/>
          <a:p>
            <a:r>
              <a:rPr lang="en-US" dirty="0"/>
              <a:t>Legislative Priorities</a:t>
            </a:r>
          </a:p>
        </p:txBody>
      </p:sp>
      <p:sp>
        <p:nvSpPr>
          <p:cNvPr id="3" name="Content Placeholder 2">
            <a:extLst>
              <a:ext uri="{FF2B5EF4-FFF2-40B4-BE49-F238E27FC236}">
                <a16:creationId xmlns:a16="http://schemas.microsoft.com/office/drawing/2014/main" id="{AC5F0BC3-93CF-B95D-2593-1BAFEE0FB634}"/>
              </a:ext>
            </a:extLst>
          </p:cNvPr>
          <p:cNvSpPr>
            <a:spLocks noGrp="1"/>
          </p:cNvSpPr>
          <p:nvPr>
            <p:ph idx="1"/>
          </p:nvPr>
        </p:nvSpPr>
        <p:spPr/>
        <p:txBody>
          <a:bodyPr>
            <a:normAutofit/>
          </a:bodyPr>
          <a:lstStyle/>
          <a:p>
            <a:pPr marL="0" marR="0" lvl="0" indent="0" defTabSz="914400" rtl="0" eaLnBrk="1" fontAlgn="auto" latinLnBrk="0" hangingPunct="1">
              <a:spcBef>
                <a:spcPts val="0"/>
              </a:spcBef>
              <a:spcAft>
                <a:spcPts val="0"/>
              </a:spcAft>
              <a:buClr>
                <a:srgbClr val="595959"/>
              </a:buClr>
              <a:buSzPts val="1800"/>
              <a:buNone/>
              <a:tabLst/>
              <a:defRPr/>
            </a:pPr>
            <a:r>
              <a:rPr lang="en-US" b="1" u="sng" kern="0" dirty="0">
                <a:latin typeface="Arial"/>
                <a:cs typeface="Arial"/>
                <a:sym typeface="Arial"/>
              </a:rPr>
              <a:t>2 Bill Priorities</a:t>
            </a:r>
          </a:p>
          <a:p>
            <a:pPr marL="457200" marR="0" lvl="0" indent="-457200" defTabSz="914400" rtl="0" eaLnBrk="1" fontAlgn="auto" latinLnBrk="0" hangingPunct="1">
              <a:spcBef>
                <a:spcPts val="0"/>
              </a:spcBef>
              <a:spcAft>
                <a:spcPts val="0"/>
              </a:spcAft>
              <a:buClr>
                <a:srgbClr val="595959"/>
              </a:buClr>
              <a:buSzPts val="1800"/>
              <a:buAutoNum type="arabicPeriod"/>
              <a:tabLst/>
              <a:defRPr/>
            </a:pPr>
            <a:r>
              <a:rPr lang="en-US" kern="0" dirty="0">
                <a:latin typeface="Arial"/>
                <a:cs typeface="Arial"/>
                <a:sym typeface="Arial"/>
              </a:rPr>
              <a:t>OBAE operating autonomously</a:t>
            </a:r>
          </a:p>
          <a:p>
            <a:pPr lvl="1">
              <a:spcBef>
                <a:spcPts val="0"/>
              </a:spcBef>
              <a:buClr>
                <a:srgbClr val="595959"/>
              </a:buClr>
              <a:buSzPts val="1800"/>
              <a:defRPr/>
            </a:pPr>
            <a:r>
              <a:rPr lang="en-US" kern="0" dirty="0">
                <a:latin typeface="Arial"/>
                <a:cs typeface="Arial"/>
                <a:sym typeface="Arial"/>
              </a:rPr>
              <a:t>Address ownership (DoIT vs. OBAE)</a:t>
            </a:r>
          </a:p>
          <a:p>
            <a:pPr>
              <a:spcBef>
                <a:spcPts val="0"/>
              </a:spcBef>
              <a:buClr>
                <a:srgbClr val="595959"/>
              </a:buClr>
              <a:buSzPts val="1800"/>
              <a:defRPr/>
            </a:pPr>
            <a:r>
              <a:rPr lang="en-US" kern="0" dirty="0">
                <a:latin typeface="Arial"/>
                <a:cs typeface="Arial"/>
                <a:sym typeface="Arial"/>
              </a:rPr>
              <a:t>PSFA SEN Program, Employees, Fund</a:t>
            </a:r>
          </a:p>
          <a:p>
            <a:pPr lvl="1">
              <a:spcBef>
                <a:spcPts val="0"/>
              </a:spcBef>
              <a:buClr>
                <a:srgbClr val="595959"/>
              </a:buClr>
              <a:buSzPts val="1800"/>
              <a:defRPr/>
            </a:pPr>
            <a:r>
              <a:rPr lang="en-US" kern="0" dirty="0">
                <a:latin typeface="Arial"/>
                <a:cs typeface="Arial"/>
                <a:sym typeface="Arial"/>
              </a:rPr>
              <a:t>Move employees</a:t>
            </a:r>
          </a:p>
          <a:p>
            <a:pPr lvl="1">
              <a:spcBef>
                <a:spcPts val="0"/>
              </a:spcBef>
              <a:buClr>
                <a:srgbClr val="595959"/>
              </a:buClr>
              <a:buSzPts val="1800"/>
              <a:defRPr/>
            </a:pPr>
            <a:r>
              <a:rPr lang="en-US" kern="0" dirty="0">
                <a:latin typeface="Arial"/>
                <a:cs typeface="Arial"/>
                <a:sym typeface="Arial"/>
              </a:rPr>
              <a:t>State Education Network</a:t>
            </a:r>
          </a:p>
          <a:p>
            <a:pPr lvl="1">
              <a:spcBef>
                <a:spcPts val="0"/>
              </a:spcBef>
              <a:buClr>
                <a:srgbClr val="595959"/>
              </a:buClr>
              <a:buSzPts val="1800"/>
              <a:defRPr/>
            </a:pPr>
            <a:r>
              <a:rPr lang="en-US" kern="0" dirty="0">
                <a:latin typeface="Arial"/>
                <a:cs typeface="Arial"/>
                <a:sym typeface="Arial"/>
              </a:rPr>
              <a:t>E-Rate School Support</a:t>
            </a:r>
          </a:p>
          <a:p>
            <a:pPr lvl="1">
              <a:spcBef>
                <a:spcPts val="0"/>
              </a:spcBef>
              <a:buClr>
                <a:srgbClr val="595959"/>
              </a:buClr>
              <a:buSzPts val="1800"/>
              <a:defRPr/>
            </a:pPr>
            <a:r>
              <a:rPr lang="en-US" kern="0" dirty="0">
                <a:latin typeface="Arial"/>
                <a:cs typeface="Arial"/>
                <a:sym typeface="Arial"/>
              </a:rPr>
              <a:t>$10 Million fund to Connect New Mexico Fund</a:t>
            </a:r>
          </a:p>
          <a:p>
            <a:pPr marL="457200" indent="-457200">
              <a:spcBef>
                <a:spcPts val="0"/>
              </a:spcBef>
              <a:buClr>
                <a:srgbClr val="595959"/>
              </a:buClr>
              <a:buSzPts val="1800"/>
              <a:buFont typeface="+mj-lt"/>
              <a:buAutoNum type="arabicPeriod"/>
              <a:defRPr/>
            </a:pPr>
            <a:r>
              <a:rPr lang="en-US" kern="0" dirty="0">
                <a:latin typeface="Arial"/>
                <a:cs typeface="Arial"/>
                <a:sym typeface="Arial"/>
              </a:rPr>
              <a:t>ROW</a:t>
            </a:r>
          </a:p>
          <a:p>
            <a:pPr lvl="1">
              <a:spcBef>
                <a:spcPts val="0"/>
              </a:spcBef>
              <a:buClr>
                <a:srgbClr val="595959"/>
              </a:buClr>
              <a:buSzPts val="1800"/>
              <a:defRPr/>
            </a:pPr>
            <a:r>
              <a:rPr lang="en-US" kern="0" dirty="0">
                <a:latin typeface="Arial"/>
                <a:cs typeface="Arial"/>
                <a:sym typeface="Arial"/>
              </a:rPr>
              <a:t>Electrical ROW Easements used for Broadband</a:t>
            </a:r>
          </a:p>
          <a:p>
            <a:pPr lvl="1">
              <a:spcBef>
                <a:spcPts val="0"/>
              </a:spcBef>
              <a:buClr>
                <a:srgbClr val="595959"/>
              </a:buClr>
              <a:buSzPts val="1800"/>
              <a:defRPr/>
            </a:pPr>
            <a:r>
              <a:rPr lang="en-US" kern="0" dirty="0">
                <a:latin typeface="Arial"/>
                <a:cs typeface="Arial"/>
                <a:sym typeface="Arial"/>
              </a:rPr>
              <a:t>Rate structure pole attachment</a:t>
            </a:r>
          </a:p>
          <a:p>
            <a:pPr lvl="1">
              <a:spcBef>
                <a:spcPts val="0"/>
              </a:spcBef>
              <a:buClr>
                <a:srgbClr val="595959"/>
              </a:buClr>
              <a:buSzPts val="1800"/>
              <a:defRPr/>
            </a:pPr>
            <a:r>
              <a:rPr lang="en-US" kern="0" dirty="0">
                <a:latin typeface="Arial"/>
                <a:cs typeface="Arial"/>
                <a:sym typeface="Arial"/>
              </a:rPr>
              <a:t>Make Ready Costs</a:t>
            </a:r>
          </a:p>
        </p:txBody>
      </p:sp>
      <p:sp>
        <p:nvSpPr>
          <p:cNvPr id="5" name="Slide Number Placeholder 4">
            <a:extLst>
              <a:ext uri="{FF2B5EF4-FFF2-40B4-BE49-F238E27FC236}">
                <a16:creationId xmlns:a16="http://schemas.microsoft.com/office/drawing/2014/main" id="{00729DCB-7A25-D6E9-1487-8EB2B7EEA45E}"/>
              </a:ext>
            </a:extLst>
          </p:cNvPr>
          <p:cNvSpPr>
            <a:spLocks noGrp="1"/>
          </p:cNvSpPr>
          <p:nvPr>
            <p:ph type="sldNum" sz="quarter" idx="12"/>
          </p:nvPr>
        </p:nvSpPr>
        <p:spPr/>
        <p:txBody>
          <a:bodyPr/>
          <a:lstStyle/>
          <a:p>
            <a:fld id="{556013DE-B792-4A5A-B188-B4DE33CF034F}" type="slidenum">
              <a:rPr lang="en-US" smtClean="0"/>
              <a:t>34</a:t>
            </a:fld>
            <a:endParaRPr lang="en-US" dirty="0"/>
          </a:p>
        </p:txBody>
      </p:sp>
    </p:spTree>
    <p:extLst>
      <p:ext uri="{BB962C8B-B14F-4D97-AF65-F5344CB8AC3E}">
        <p14:creationId xmlns:p14="http://schemas.microsoft.com/office/powerpoint/2010/main" val="4008939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10AE-1F84-E604-CAF0-50FBC6B9A5EC}"/>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id="{842B7625-339A-82C5-C43E-366376401816}"/>
              </a:ext>
            </a:extLst>
          </p:cNvPr>
          <p:cNvSpPr>
            <a:spLocks noGrp="1"/>
          </p:cNvSpPr>
          <p:nvPr>
            <p:ph sz="half" idx="1"/>
          </p:nvPr>
        </p:nvSpPr>
        <p:spPr/>
        <p:txBody>
          <a:bodyPr>
            <a:normAutofit lnSpcReduction="10000"/>
          </a:bodyPr>
          <a:lstStyle/>
          <a:p>
            <a:r>
              <a:rPr lang="en-US" dirty="0"/>
              <a:t>Get Ready</a:t>
            </a:r>
          </a:p>
          <a:p>
            <a:pPr lvl="1"/>
            <a:r>
              <a:rPr lang="en-US" dirty="0"/>
              <a:t>Be Informed</a:t>
            </a:r>
          </a:p>
          <a:p>
            <a:r>
              <a:rPr lang="en-US" dirty="0"/>
              <a:t>Form Partnerships with</a:t>
            </a:r>
          </a:p>
          <a:p>
            <a:pPr lvl="1"/>
            <a:r>
              <a:rPr lang="en-US" dirty="0"/>
              <a:t>Companies</a:t>
            </a:r>
          </a:p>
          <a:p>
            <a:pPr lvl="1"/>
            <a:r>
              <a:rPr lang="en-US" dirty="0"/>
              <a:t>Tribal governments</a:t>
            </a:r>
          </a:p>
          <a:p>
            <a:pPr lvl="1"/>
            <a:r>
              <a:rPr lang="en-US" dirty="0"/>
              <a:t>Local governments </a:t>
            </a:r>
          </a:p>
          <a:p>
            <a:r>
              <a:rPr lang="en-US" dirty="0"/>
              <a:t>Plan ahead</a:t>
            </a:r>
          </a:p>
          <a:p>
            <a:pPr lvl="1"/>
            <a:r>
              <a:rPr lang="en-US" dirty="0"/>
              <a:t>Supply chain</a:t>
            </a:r>
          </a:p>
          <a:p>
            <a:pPr lvl="1"/>
            <a:r>
              <a:rPr lang="en-US" dirty="0"/>
              <a:t>Engineering/planning</a:t>
            </a:r>
          </a:p>
          <a:p>
            <a:pPr lvl="1"/>
            <a:r>
              <a:rPr lang="en-US" dirty="0"/>
              <a:t>Technical assistance</a:t>
            </a:r>
          </a:p>
          <a:p>
            <a:pPr lvl="1"/>
            <a:r>
              <a:rPr lang="en-US" dirty="0"/>
              <a:t>Match Money</a:t>
            </a:r>
          </a:p>
          <a:p>
            <a:endParaRPr lang="en-US" dirty="0"/>
          </a:p>
        </p:txBody>
      </p:sp>
      <p:sp>
        <p:nvSpPr>
          <p:cNvPr id="5" name="Content Placeholder 4">
            <a:extLst>
              <a:ext uri="{FF2B5EF4-FFF2-40B4-BE49-F238E27FC236}">
                <a16:creationId xmlns:a16="http://schemas.microsoft.com/office/drawing/2014/main" id="{42ADD873-9EC7-C71B-F458-63ED1590DB70}"/>
              </a:ext>
            </a:extLst>
          </p:cNvPr>
          <p:cNvSpPr>
            <a:spLocks noGrp="1"/>
          </p:cNvSpPr>
          <p:nvPr>
            <p:ph sz="half" idx="2"/>
          </p:nvPr>
        </p:nvSpPr>
        <p:spPr/>
        <p:txBody>
          <a:bodyPr>
            <a:normAutofit lnSpcReduction="10000"/>
          </a:bodyPr>
          <a:lstStyle/>
          <a:p>
            <a:r>
              <a:rPr lang="en-US" dirty="0"/>
              <a:t>Hire talent</a:t>
            </a:r>
          </a:p>
          <a:p>
            <a:pPr lvl="1"/>
            <a:r>
              <a:rPr lang="en-US" dirty="0"/>
              <a:t>Keep NM talent</a:t>
            </a:r>
          </a:p>
          <a:p>
            <a:pPr lvl="1"/>
            <a:r>
              <a:rPr lang="en-US" dirty="0"/>
              <a:t>Recruit talent from out of state</a:t>
            </a:r>
          </a:p>
          <a:p>
            <a:r>
              <a:rPr lang="en-US" dirty="0"/>
              <a:t>Apply</a:t>
            </a:r>
          </a:p>
          <a:p>
            <a:r>
              <a:rPr lang="en-US" dirty="0"/>
              <a:t>Build</a:t>
            </a:r>
          </a:p>
          <a:p>
            <a:r>
              <a:rPr lang="en-US" dirty="0"/>
              <a:t>Support</a:t>
            </a:r>
          </a:p>
        </p:txBody>
      </p:sp>
      <p:sp>
        <p:nvSpPr>
          <p:cNvPr id="4" name="Slide Number Placeholder 3">
            <a:extLst>
              <a:ext uri="{FF2B5EF4-FFF2-40B4-BE49-F238E27FC236}">
                <a16:creationId xmlns:a16="http://schemas.microsoft.com/office/drawing/2014/main" id="{C1639C89-BFFC-4763-DD9F-82810B806B58}"/>
              </a:ext>
            </a:extLst>
          </p:cNvPr>
          <p:cNvSpPr>
            <a:spLocks noGrp="1"/>
          </p:cNvSpPr>
          <p:nvPr>
            <p:ph type="sldNum" sz="quarter" idx="12"/>
          </p:nvPr>
        </p:nvSpPr>
        <p:spPr/>
        <p:txBody>
          <a:bodyPr/>
          <a:lstStyle/>
          <a:p>
            <a:fld id="{556013DE-B792-4A5A-B188-B4DE33CF034F}" type="slidenum">
              <a:rPr lang="en-US" smtClean="0"/>
              <a:t>35</a:t>
            </a:fld>
            <a:endParaRPr lang="en-US"/>
          </a:p>
        </p:txBody>
      </p:sp>
    </p:spTree>
    <p:extLst>
      <p:ext uri="{BB962C8B-B14F-4D97-AF65-F5344CB8AC3E}">
        <p14:creationId xmlns:p14="http://schemas.microsoft.com/office/powerpoint/2010/main" val="1347425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558E08-AD15-38B3-617D-F7C5CD55CA33}"/>
              </a:ext>
            </a:extLst>
          </p:cNvPr>
          <p:cNvSpPr>
            <a:spLocks noGrp="1"/>
          </p:cNvSpPr>
          <p:nvPr>
            <p:ph idx="4294967295"/>
          </p:nvPr>
        </p:nvSpPr>
        <p:spPr>
          <a:xfrm>
            <a:off x="714666" y="1929384"/>
            <a:ext cx="8240713" cy="3922240"/>
          </a:xfrm>
          <a:ln>
            <a:solidFill>
              <a:schemeClr val="tx1"/>
            </a:solidFill>
          </a:ln>
        </p:spPr>
        <p:txBody>
          <a:bodyPr>
            <a:normAutofit lnSpcReduction="10000"/>
          </a:bodyPr>
          <a:lstStyle/>
          <a:p>
            <a:pPr marL="0" indent="0">
              <a:buNone/>
            </a:pPr>
            <a:r>
              <a:rPr lang="en-US" sz="2000" b="0" i="0" dirty="0">
                <a:solidFill>
                  <a:srgbClr val="242424"/>
                </a:solidFill>
                <a:effectLst/>
                <a:latin typeface="Arial" panose="020B0604020202020204" pitchFamily="34" charset="0"/>
                <a:cs typeface="Arial" panose="020B0604020202020204" pitchFamily="34" charset="0"/>
              </a:rPr>
              <a:t>Drew Lovelace is the Acting Director for the Office of Broadband Access and Expansion (OBAE). He is guiding the OBAE team </a:t>
            </a:r>
            <a:r>
              <a:rPr lang="en-US" sz="2000" b="0" i="0" dirty="0">
                <a:solidFill>
                  <a:srgbClr val="2A2A2A"/>
                </a:solidFill>
                <a:effectLst/>
                <a:latin typeface="Arial" panose="020B0604020202020204" pitchFamily="34" charset="0"/>
                <a:cs typeface="Arial" panose="020B0604020202020204" pitchFamily="34" charset="0"/>
              </a:rPr>
              <a:t>in orchestrating statewide initiatives to proactively secure and allocate over $675 million in federal broadband funding. Additionally, he is championing efforts to bolster New Mexico's connectivity on a statewide scale.</a:t>
            </a:r>
            <a:r>
              <a:rPr lang="en-US" sz="2000" b="0" i="0" dirty="0">
                <a:solidFill>
                  <a:srgbClr val="242424"/>
                </a:solidFill>
                <a:effectLst/>
                <a:latin typeface="Arial" panose="020B0604020202020204" pitchFamily="34" charset="0"/>
                <a:cs typeface="Arial" panose="020B0604020202020204" pitchFamily="34" charset="0"/>
              </a:rPr>
              <a:t> </a:t>
            </a:r>
            <a:r>
              <a:rPr lang="en-US" sz="2000" b="0" i="0" dirty="0">
                <a:solidFill>
                  <a:srgbClr val="2A2A2A"/>
                </a:solidFill>
                <a:effectLst/>
                <a:latin typeface="Arial" panose="020B0604020202020204" pitchFamily="34" charset="0"/>
                <a:cs typeface="Arial" panose="020B0604020202020204" pitchFamily="34" charset="0"/>
              </a:rPr>
              <a:t>Drew possesses more than two decades of diverse private sector expertise, spanning industries such as Information Technology and the Outdoor Industry. In his recent four-year tenure, he has dedicated his skills to serving the State of New Mexico. Drew holds Bachelor's degrees in English Literature and History from the University of Colorado at Boulder, an MBA from the University of New Mexico, and maintains both SHRM-SCP and PHR certifications. Residing in Santa Fe and Chamisal with his wife, two children, and loyal dog, he finds joy in both work and family life.</a:t>
            </a:r>
            <a:r>
              <a:rPr lang="en-US" sz="1600" b="0" i="0" dirty="0">
                <a:solidFill>
                  <a:srgbClr val="2A2A2A"/>
                </a:solidFill>
                <a:effectLst/>
                <a:latin typeface="Poppins" panose="00000500000000000000" pitchFamily="2" charset="0"/>
              </a:rPr>
              <a:t>​​</a:t>
            </a:r>
            <a:endParaRPr lang="en-US" sz="2300" dirty="0">
              <a:solidFill>
                <a:schemeClr val="bg2">
                  <a:lumMod val="10000"/>
                </a:schemeClr>
              </a:solidFill>
            </a:endParaRPr>
          </a:p>
        </p:txBody>
      </p:sp>
      <p:pic>
        <p:nvPicPr>
          <p:cNvPr id="1028" name="Picture 4" descr="Picture">
            <a:extLst>
              <a:ext uri="{FF2B5EF4-FFF2-40B4-BE49-F238E27FC236}">
                <a16:creationId xmlns:a16="http://schemas.microsoft.com/office/drawing/2014/main" id="{99E05E38-E2B6-268F-2F85-0C56BF8FD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8383" y="1929384"/>
            <a:ext cx="2284320" cy="304930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2877604-4454-8B3A-3835-5EE7FA5916BB}"/>
              </a:ext>
            </a:extLst>
          </p:cNvPr>
          <p:cNvSpPr txBox="1">
            <a:spLocks/>
          </p:cNvSpPr>
          <p:nvPr/>
        </p:nvSpPr>
        <p:spPr>
          <a:xfrm>
            <a:off x="725078" y="318294"/>
            <a:ext cx="10515600" cy="1325563"/>
          </a:xfrm>
          <a:prstGeom prst="rect">
            <a:avLst/>
          </a:prstGeom>
        </p:spPr>
        <p:txBody>
          <a:bodyPr/>
          <a:lstStyle>
            <a:lvl1pPr algn="l" defTabSz="914400" rtl="0" eaLnBrk="1" latinLnBrk="0" hangingPunct="1">
              <a:lnSpc>
                <a:spcPct val="90000"/>
              </a:lnSpc>
              <a:spcBef>
                <a:spcPct val="0"/>
              </a:spcBef>
              <a:buNone/>
              <a:defRPr sz="4400" b="1" u="sng" kern="1200">
                <a:solidFill>
                  <a:schemeClr val="accent1">
                    <a:lumMod val="50000"/>
                  </a:schemeClr>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Questions?</a:t>
            </a:r>
          </a:p>
        </p:txBody>
      </p:sp>
      <p:sp>
        <p:nvSpPr>
          <p:cNvPr id="6" name="TextBox 5">
            <a:extLst>
              <a:ext uri="{FF2B5EF4-FFF2-40B4-BE49-F238E27FC236}">
                <a16:creationId xmlns:a16="http://schemas.microsoft.com/office/drawing/2014/main" id="{A4D90D36-E91D-2EB2-ACFD-2A37D1DABD4A}"/>
              </a:ext>
            </a:extLst>
          </p:cNvPr>
          <p:cNvSpPr txBox="1"/>
          <p:nvPr/>
        </p:nvSpPr>
        <p:spPr>
          <a:xfrm>
            <a:off x="9098383" y="5112960"/>
            <a:ext cx="2284320" cy="73866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Drew.Lovelace@connect.nm.gov</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(505) 795-1672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745EBEE-E2D8-0FA7-9DA9-0A8251428C1A}"/>
              </a:ext>
            </a:extLst>
          </p:cNvPr>
          <p:cNvSpPr>
            <a:spLocks noGrp="1"/>
          </p:cNvSpPr>
          <p:nvPr>
            <p:ph type="sldNum" sz="quarter" idx="12"/>
          </p:nvPr>
        </p:nvSpPr>
        <p:spPr/>
        <p:txBody>
          <a:bodyPr/>
          <a:lstStyle/>
          <a:p>
            <a:fld id="{556013DE-B792-4A5A-B188-B4DE33CF034F}" type="slidenum">
              <a:rPr lang="en-US" smtClean="0"/>
              <a:t>36</a:t>
            </a:fld>
            <a:endParaRPr lang="en-US" dirty="0"/>
          </a:p>
        </p:txBody>
      </p:sp>
    </p:spTree>
    <p:extLst>
      <p:ext uri="{BB962C8B-B14F-4D97-AF65-F5344CB8AC3E}">
        <p14:creationId xmlns:p14="http://schemas.microsoft.com/office/powerpoint/2010/main" val="4150480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47A1-D4BB-B7E4-A996-5B02C499B322}"/>
              </a:ext>
            </a:extLst>
          </p:cNvPr>
          <p:cNvSpPr txBox="1">
            <a:spLocks/>
          </p:cNvSpPr>
          <p:nvPr/>
        </p:nvSpPr>
        <p:spPr>
          <a:xfrm>
            <a:off x="725078" y="318294"/>
            <a:ext cx="10515600" cy="1325563"/>
          </a:xfrm>
          <a:prstGeom prst="rect">
            <a:avLst/>
          </a:prstGeom>
        </p:spPr>
        <p:txBody>
          <a:bodyPr/>
          <a:lstStyle>
            <a:lvl1pPr algn="l" defTabSz="914400" rtl="0" eaLnBrk="1" latinLnBrk="0" hangingPunct="1">
              <a:lnSpc>
                <a:spcPct val="90000"/>
              </a:lnSpc>
              <a:spcBef>
                <a:spcPct val="0"/>
              </a:spcBef>
              <a:buNone/>
              <a:defRPr sz="4400" b="1" u="sng" kern="1200">
                <a:solidFill>
                  <a:schemeClr val="accent1">
                    <a:lumMod val="50000"/>
                  </a:schemeClr>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Additional Resources</a:t>
            </a:r>
          </a:p>
        </p:txBody>
      </p:sp>
      <p:sp>
        <p:nvSpPr>
          <p:cNvPr id="3" name="TextBox 2">
            <a:extLst>
              <a:ext uri="{FF2B5EF4-FFF2-40B4-BE49-F238E27FC236}">
                <a16:creationId xmlns:a16="http://schemas.microsoft.com/office/drawing/2014/main" id="{715B0673-B1A4-90B9-3E37-1FCB566296DC}"/>
              </a:ext>
            </a:extLst>
          </p:cNvPr>
          <p:cNvSpPr txBox="1"/>
          <p:nvPr/>
        </p:nvSpPr>
        <p:spPr>
          <a:xfrm>
            <a:off x="709448" y="1931276"/>
            <a:ext cx="10689021" cy="4247317"/>
          </a:xfrm>
          <a:prstGeom prst="rect">
            <a:avLst/>
          </a:prstGeom>
          <a:noFill/>
        </p:spPr>
        <p:txBody>
          <a:bodyPr wrap="square" rtlCol="0">
            <a:spAutoFit/>
          </a:bodyPr>
          <a:lstStyle/>
          <a:p>
            <a:r>
              <a:rPr lang="en-US" b="1" dirty="0">
                <a:hlinkClick r:id="rId2">
                  <a:extLst>
                    <a:ext uri="{A12FA001-AC4F-418D-AE19-62706E023703}">
                      <ahyp:hlinkClr xmlns:ahyp="http://schemas.microsoft.com/office/drawing/2018/hyperlinkcolor" val="tx"/>
                    </a:ext>
                  </a:extLst>
                </a:hlinkClick>
              </a:rPr>
              <a:t>OBAE</a:t>
            </a:r>
          </a:p>
          <a:p>
            <a:r>
              <a:rPr lang="en-US" dirty="0">
                <a:solidFill>
                  <a:srgbClr val="0563C1"/>
                </a:solidFill>
                <a:hlinkClick r:id="rId2">
                  <a:extLst>
                    <a:ext uri="{A12FA001-AC4F-418D-AE19-62706E023703}">
                      <ahyp:hlinkClr xmlns:ahyp="http://schemas.microsoft.com/office/drawing/2018/hyperlinkcolor" val="tx"/>
                    </a:ext>
                  </a:extLst>
                </a:hlinkClick>
              </a:rPr>
              <a:t>https://connect.nm.gov/</a:t>
            </a:r>
            <a:endParaRPr lang="en-US" dirty="0"/>
          </a:p>
          <a:p>
            <a:endParaRPr lang="en-US" dirty="0"/>
          </a:p>
          <a:p>
            <a:r>
              <a:rPr lang="en-US" b="1" dirty="0">
                <a:hlinkClick r:id="rId2">
                  <a:extLst>
                    <a:ext uri="{A12FA001-AC4F-418D-AE19-62706E023703}">
                      <ahyp:hlinkClr xmlns:ahyp="http://schemas.microsoft.com/office/drawing/2018/hyperlinkcolor" val="tx"/>
                    </a:ext>
                  </a:extLst>
                </a:hlinkClick>
              </a:rPr>
              <a:t>Mapping</a:t>
            </a:r>
            <a:endParaRPr lang="en-US" dirty="0"/>
          </a:p>
          <a:p>
            <a:r>
              <a:rPr lang="en-US" dirty="0">
                <a:hlinkClick r:id="rId3"/>
              </a:rPr>
              <a:t>https://connect.nm.gov/nm-broadband-mapping.html</a:t>
            </a:r>
            <a:endParaRPr lang="en-US" dirty="0"/>
          </a:p>
          <a:p>
            <a:endParaRPr lang="en-US" dirty="0"/>
          </a:p>
          <a:p>
            <a:r>
              <a:rPr lang="en-US" b="1" u="sng" dirty="0"/>
              <a:t>Tribal Dashboard</a:t>
            </a:r>
          </a:p>
          <a:p>
            <a:r>
              <a:rPr lang="en-US" dirty="0">
                <a:hlinkClick r:id="rId4"/>
              </a:rPr>
              <a:t>https://connect.nm.gov/tribal-broadband-resource-library.html</a:t>
            </a:r>
            <a:endParaRPr lang="en-US" dirty="0"/>
          </a:p>
          <a:p>
            <a:endParaRPr lang="en-US" dirty="0"/>
          </a:p>
          <a:p>
            <a:r>
              <a:rPr lang="en-US" b="1" u="sng" dirty="0"/>
              <a:t>Broadband Project Video</a:t>
            </a:r>
          </a:p>
          <a:p>
            <a:r>
              <a:rPr lang="en-US" dirty="0">
                <a:hlinkClick r:id="rId5"/>
              </a:rPr>
              <a:t>https://youtu.be/Altg8BOP-Ww?si=v5v_nMbZDfGwAJwm</a:t>
            </a:r>
            <a:endParaRPr lang="en-US" dirty="0"/>
          </a:p>
          <a:p>
            <a:endParaRPr lang="en-US" dirty="0"/>
          </a:p>
          <a:p>
            <a:r>
              <a:rPr lang="en-US" b="1" u="sng" dirty="0"/>
              <a:t>OBAE Team</a:t>
            </a:r>
          </a:p>
          <a:p>
            <a:r>
              <a:rPr lang="en-US" dirty="0">
                <a:hlinkClick r:id="rId6"/>
              </a:rPr>
              <a:t>https://connect.nm.gov/meet-the-obae-team.html</a:t>
            </a:r>
            <a:endParaRPr lang="en-US" dirty="0"/>
          </a:p>
          <a:p>
            <a:endParaRPr lang="en-US" dirty="0"/>
          </a:p>
        </p:txBody>
      </p:sp>
      <p:sp>
        <p:nvSpPr>
          <p:cNvPr id="5" name="Slide Number Placeholder 4">
            <a:extLst>
              <a:ext uri="{FF2B5EF4-FFF2-40B4-BE49-F238E27FC236}">
                <a16:creationId xmlns:a16="http://schemas.microsoft.com/office/drawing/2014/main" id="{669A7F83-1949-2EF9-87E0-01F81520EC78}"/>
              </a:ext>
            </a:extLst>
          </p:cNvPr>
          <p:cNvSpPr>
            <a:spLocks noGrp="1"/>
          </p:cNvSpPr>
          <p:nvPr>
            <p:ph type="sldNum" sz="quarter" idx="12"/>
          </p:nvPr>
        </p:nvSpPr>
        <p:spPr/>
        <p:txBody>
          <a:bodyPr/>
          <a:lstStyle/>
          <a:p>
            <a:fld id="{556013DE-B792-4A5A-B188-B4DE33CF034F}" type="slidenum">
              <a:rPr lang="en-US" smtClean="0"/>
              <a:t>37</a:t>
            </a:fld>
            <a:endParaRPr lang="en-US"/>
          </a:p>
        </p:txBody>
      </p:sp>
    </p:spTree>
    <p:extLst>
      <p:ext uri="{BB962C8B-B14F-4D97-AF65-F5344CB8AC3E}">
        <p14:creationId xmlns:p14="http://schemas.microsoft.com/office/powerpoint/2010/main" val="206780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50B9-D9EF-2E28-B083-97D13FC1209F}"/>
              </a:ext>
            </a:extLst>
          </p:cNvPr>
          <p:cNvSpPr>
            <a:spLocks noGrp="1"/>
          </p:cNvSpPr>
          <p:nvPr>
            <p:ph type="title"/>
          </p:nvPr>
        </p:nvSpPr>
        <p:spPr/>
        <p:txBody>
          <a:bodyPr/>
          <a:lstStyle/>
          <a:p>
            <a:r>
              <a:rPr lang="en-US" dirty="0"/>
              <a:t>OBAE Background</a:t>
            </a:r>
          </a:p>
        </p:txBody>
      </p:sp>
      <p:sp>
        <p:nvSpPr>
          <p:cNvPr id="3" name="Content Placeholder 2">
            <a:extLst>
              <a:ext uri="{FF2B5EF4-FFF2-40B4-BE49-F238E27FC236}">
                <a16:creationId xmlns:a16="http://schemas.microsoft.com/office/drawing/2014/main" id="{B0B625AB-E8D6-5DB1-A45D-2FFEF8D9EBB2}"/>
              </a:ext>
            </a:extLst>
          </p:cNvPr>
          <p:cNvSpPr>
            <a:spLocks noGrp="1"/>
          </p:cNvSpPr>
          <p:nvPr>
            <p:ph idx="1"/>
          </p:nvPr>
        </p:nvSpPr>
        <p:spPr/>
        <p:txBody>
          <a:bodyPr>
            <a:normAutofit fontScale="92500" lnSpcReduction="20000"/>
          </a:bodyPr>
          <a:lstStyle/>
          <a:p>
            <a:pPr marL="342900" marR="0" lvl="0" indent="-342900" defTabSz="914400" rtl="0" eaLnBrk="1" fontAlgn="auto" latinLnBrk="0" hangingPunct="1">
              <a:spcBef>
                <a:spcPts val="0"/>
              </a:spcBef>
              <a:spcAft>
                <a:spcPts val="0"/>
              </a:spcAft>
              <a:buClr>
                <a:srgbClr val="595959"/>
              </a:buClr>
              <a:buSzPts val="1800"/>
              <a:buFont typeface="Symbol" panose="05050102010706020507" pitchFamily="18" charset="2"/>
              <a:buChar char=""/>
              <a:tabLst/>
              <a:defRPr/>
            </a:pPr>
            <a:r>
              <a:rPr lang="en-US" sz="2600" kern="0" dirty="0">
                <a:latin typeface="Arial"/>
                <a:cs typeface="Arial"/>
                <a:sym typeface="Arial"/>
              </a:rPr>
              <a:t>Created in 2021 Legislation the Office got started in June 2022.</a:t>
            </a:r>
          </a:p>
          <a:p>
            <a:pPr marL="800100" lvl="1" indent="-342900">
              <a:spcBef>
                <a:spcPts val="0"/>
              </a:spcBef>
              <a:buClr>
                <a:srgbClr val="595959"/>
              </a:buClr>
              <a:buSzPts val="1800"/>
              <a:buFont typeface="Symbol" panose="05050102010706020507" pitchFamily="18" charset="2"/>
              <a:buChar char=""/>
              <a:defRPr/>
            </a:pPr>
            <a:r>
              <a:rPr kumimoji="0" lang="en-US" sz="2200" b="0" i="0" u="none" strike="noStrike" kern="0" cap="none" spc="0" normalizeH="0" baseline="0" noProof="0" dirty="0">
                <a:ln>
                  <a:noFill/>
                </a:ln>
                <a:effectLst/>
                <a:uLnTx/>
                <a:uFillTx/>
                <a:latin typeface="Arial"/>
                <a:cs typeface="Arial"/>
                <a:sym typeface="Arial"/>
              </a:rPr>
              <a:t>Captured $780M in Federal Funding</a:t>
            </a:r>
          </a:p>
          <a:p>
            <a:pPr marL="800100" lvl="1" indent="-342900">
              <a:spcBef>
                <a:spcPts val="0"/>
              </a:spcBef>
              <a:buClr>
                <a:srgbClr val="595959"/>
              </a:buClr>
              <a:buSzPts val="1800"/>
              <a:buFont typeface="Symbol" panose="05050102010706020507" pitchFamily="18" charset="2"/>
              <a:buChar char=""/>
              <a:defRPr/>
            </a:pPr>
            <a:r>
              <a:rPr lang="en-US" sz="2200" kern="0" dirty="0">
                <a:latin typeface="Arial"/>
                <a:cs typeface="Arial"/>
                <a:sym typeface="Arial"/>
              </a:rPr>
              <a:t>Managing $170M in State Funding</a:t>
            </a:r>
            <a:endParaRPr kumimoji="0" lang="en-US" sz="2200" b="0" i="0" u="none" strike="noStrike" kern="0" cap="none" spc="0" normalizeH="0" baseline="0" noProof="0" dirty="0">
              <a:ln>
                <a:noFill/>
              </a:ln>
              <a:effectLst/>
              <a:uLnTx/>
              <a:uFillTx/>
              <a:latin typeface="Arial"/>
              <a:cs typeface="Arial"/>
              <a:sym typeface="Arial"/>
            </a:endParaRPr>
          </a:p>
          <a:p>
            <a:pPr marL="0" marR="0" lvl="0" indent="0" defTabSz="914400" rtl="0" eaLnBrk="1" fontAlgn="auto" latinLnBrk="0" hangingPunct="1">
              <a:spcBef>
                <a:spcPts val="0"/>
              </a:spcBef>
              <a:spcAft>
                <a:spcPts val="0"/>
              </a:spcAft>
              <a:buClr>
                <a:srgbClr val="595959"/>
              </a:buClr>
              <a:buSzPts val="1800"/>
              <a:buNone/>
              <a:tabLst/>
              <a:defRPr/>
            </a:pPr>
            <a:endParaRPr kumimoji="0" lang="en-US" sz="2600" b="0" i="0" u="none" strike="noStrike" kern="0" cap="none" spc="0" normalizeH="0" baseline="0" noProof="0" dirty="0">
              <a:ln>
                <a:noFill/>
              </a:ln>
              <a:effectLst/>
              <a:uLnTx/>
              <a:uFillTx/>
              <a:latin typeface="Arial"/>
              <a:cs typeface="Arial"/>
              <a:sym typeface="Arial"/>
            </a:endParaRPr>
          </a:p>
          <a:p>
            <a:pPr marL="342900" marR="0" lvl="0" indent="-342900" defTabSz="914400" rtl="0" eaLnBrk="1" fontAlgn="auto" latinLnBrk="0" hangingPunct="1">
              <a:spcBef>
                <a:spcPts val="0"/>
              </a:spcBef>
              <a:spcAft>
                <a:spcPts val="0"/>
              </a:spcAft>
              <a:buClr>
                <a:srgbClr val="595959"/>
              </a:buClr>
              <a:buSzPts val="1800"/>
              <a:buFont typeface="Symbol" panose="05050102010706020507" pitchFamily="18" charset="2"/>
              <a:buChar char=""/>
              <a:tabLst/>
              <a:defRPr/>
            </a:pPr>
            <a:r>
              <a:rPr kumimoji="0" lang="en-US" sz="2600" b="0" i="0" u="none" strike="noStrike" kern="0" cap="none" spc="0" normalizeH="0" baseline="0" noProof="0" dirty="0">
                <a:ln>
                  <a:noFill/>
                </a:ln>
                <a:effectLst/>
                <a:uLnTx/>
                <a:uFillTx/>
                <a:latin typeface="Arial"/>
                <a:cs typeface="Arial"/>
                <a:sym typeface="Arial"/>
              </a:rPr>
              <a:t>Vision: Achieve </a:t>
            </a:r>
            <a:r>
              <a:rPr kumimoji="0" lang="en-US" sz="2600" i="0" u="none" strike="noStrike" kern="0" cap="none" spc="0" normalizeH="0" baseline="0" noProof="0" dirty="0">
                <a:ln>
                  <a:noFill/>
                </a:ln>
                <a:effectLst/>
                <a:uLnTx/>
                <a:uFillTx/>
                <a:latin typeface="Arial"/>
                <a:cs typeface="Arial"/>
                <a:sym typeface="Arial"/>
              </a:rPr>
              <a:t>enterprising</a:t>
            </a:r>
            <a:r>
              <a:rPr kumimoji="0" lang="en-US" sz="2600" b="0" i="0" u="none" strike="noStrike" kern="0" cap="none" spc="0" normalizeH="0" baseline="0" noProof="0" dirty="0">
                <a:ln>
                  <a:noFill/>
                </a:ln>
                <a:effectLst/>
                <a:uLnTx/>
                <a:uFillTx/>
                <a:latin typeface="Arial"/>
                <a:cs typeface="Arial"/>
                <a:sym typeface="Arial"/>
              </a:rPr>
              <a:t>, affordable broadband solutions for New Mexicans that honor the state’s rich heritage and elevate quality of life for all</a:t>
            </a:r>
          </a:p>
          <a:p>
            <a:pPr marL="342900" marR="0" lvl="0" indent="-342900" defTabSz="914400" rtl="0" eaLnBrk="1" fontAlgn="auto" latinLnBrk="0" hangingPunct="1">
              <a:spcBef>
                <a:spcPts val="0"/>
              </a:spcBef>
              <a:spcAft>
                <a:spcPts val="0"/>
              </a:spcAft>
              <a:buClr>
                <a:srgbClr val="595959"/>
              </a:buClr>
              <a:buSzPts val="1800"/>
              <a:buFont typeface="Symbol" panose="05050102010706020507" pitchFamily="18" charset="2"/>
              <a:buChar char=""/>
              <a:tabLst/>
              <a:defRPr/>
            </a:pPr>
            <a:endParaRPr kumimoji="0" lang="en-US" sz="2600" b="0" i="0" u="none" strike="noStrike" kern="0" cap="none" spc="0" normalizeH="0" baseline="0" noProof="0" dirty="0">
              <a:ln>
                <a:noFill/>
              </a:ln>
              <a:effectLst/>
              <a:uLnTx/>
              <a:uFillTx/>
              <a:latin typeface="Arial"/>
              <a:cs typeface="Arial"/>
              <a:sym typeface="Arial"/>
            </a:endParaRPr>
          </a:p>
          <a:p>
            <a:pPr marL="342900" marR="0" lvl="0" indent="-342900" defTabSz="914400" rtl="0" eaLnBrk="1" fontAlgn="auto" latinLnBrk="0" hangingPunct="1">
              <a:spcBef>
                <a:spcPts val="0"/>
              </a:spcBef>
              <a:spcAft>
                <a:spcPts val="0"/>
              </a:spcAft>
              <a:buClr>
                <a:srgbClr val="595959"/>
              </a:buClr>
              <a:buSzPts val="1800"/>
              <a:buFont typeface="Symbol" panose="05050102010706020507" pitchFamily="18" charset="2"/>
              <a:buChar char=""/>
              <a:tabLst/>
              <a:defRPr/>
            </a:pPr>
            <a:r>
              <a:rPr kumimoji="0" lang="en-US" sz="2600" b="0" i="0" u="none" strike="noStrike" kern="0" cap="none" spc="0" normalizeH="0" baseline="0" noProof="0" dirty="0">
                <a:ln>
                  <a:noFill/>
                </a:ln>
                <a:effectLst/>
                <a:uLnTx/>
                <a:uFillTx/>
                <a:latin typeface="Arial"/>
                <a:cs typeface="Arial"/>
                <a:sym typeface="Arial"/>
              </a:rPr>
              <a:t>Values: Seven values defining OBAE’s people, processes, planning, and programs: </a:t>
            </a:r>
          </a:p>
          <a:p>
            <a:pPr marL="0" marR="0" lvl="0" indent="0" defTabSz="914400" rtl="0" eaLnBrk="1" fontAlgn="auto" latinLnBrk="0" hangingPunct="1">
              <a:spcBef>
                <a:spcPts val="0"/>
              </a:spcBef>
              <a:spcAft>
                <a:spcPts val="0"/>
              </a:spcAft>
              <a:buClr>
                <a:srgbClr val="595959"/>
              </a:buClr>
              <a:buSzPts val="1800"/>
              <a:buNone/>
              <a:tabLst/>
              <a:defRPr/>
            </a:pPr>
            <a:endParaRPr kumimoji="0" lang="en-US" sz="2600" b="0" i="0" u="none" strike="noStrike" kern="0" cap="none" spc="0" normalizeH="0" baseline="0" noProof="0" dirty="0">
              <a:ln>
                <a:noFill/>
              </a:ln>
              <a:effectLst/>
              <a:uLnTx/>
              <a:uFillTx/>
              <a:latin typeface="Arial"/>
              <a:cs typeface="Arial"/>
              <a:sym typeface="Arial"/>
            </a:endParaRPr>
          </a:p>
          <a:p>
            <a:pPr marL="800100" lvl="1" indent="-342900">
              <a:spcBef>
                <a:spcPts val="0"/>
              </a:spcBef>
              <a:buClr>
                <a:srgbClr val="595959"/>
              </a:buClr>
              <a:buSzPts val="1800"/>
              <a:buFont typeface="+mj-lt"/>
              <a:buAutoNum type="arabicPeriod"/>
              <a:defRPr/>
            </a:pPr>
            <a:r>
              <a:rPr lang="en-US" sz="2200" kern="0" dirty="0">
                <a:latin typeface="Arial"/>
                <a:cs typeface="Arial"/>
                <a:sym typeface="Arial"/>
              </a:rPr>
              <a:t>c</a:t>
            </a:r>
            <a:r>
              <a:rPr kumimoji="0" lang="en-US" sz="2200" i="0" u="none" strike="noStrike" kern="0" cap="none" spc="0" normalizeH="0" baseline="0" noProof="0" dirty="0" err="1">
                <a:ln>
                  <a:noFill/>
                </a:ln>
                <a:effectLst/>
                <a:uLnTx/>
                <a:uFillTx/>
                <a:latin typeface="Arial"/>
                <a:cs typeface="Arial"/>
                <a:sym typeface="Arial"/>
              </a:rPr>
              <a:t>ourageous</a:t>
            </a:r>
            <a:endParaRPr kumimoji="0" lang="en-US" sz="2200" i="0" u="none" strike="noStrike" kern="0" cap="none" spc="0" normalizeH="0" baseline="0" noProof="0" dirty="0">
              <a:ln>
                <a:noFill/>
              </a:ln>
              <a:effectLst/>
              <a:uLnTx/>
              <a:uFillTx/>
              <a:latin typeface="Arial"/>
              <a:cs typeface="Arial"/>
              <a:sym typeface="Arial"/>
            </a:endParaRPr>
          </a:p>
          <a:p>
            <a:pPr marL="800100" lvl="1" indent="-342900">
              <a:spcBef>
                <a:spcPts val="0"/>
              </a:spcBef>
              <a:buClr>
                <a:srgbClr val="595959"/>
              </a:buClr>
              <a:buSzPts val="1800"/>
              <a:buFont typeface="+mj-lt"/>
              <a:buAutoNum type="arabicPeriod"/>
              <a:defRPr/>
            </a:pPr>
            <a:r>
              <a:rPr kumimoji="0" lang="en-US" sz="2200" b="0" i="0" u="none" strike="noStrike" kern="0" cap="none" spc="0" normalizeH="0" baseline="0" noProof="0" dirty="0">
                <a:ln>
                  <a:noFill/>
                </a:ln>
                <a:effectLst/>
                <a:uLnTx/>
                <a:uFillTx/>
                <a:latin typeface="Arial"/>
                <a:cs typeface="Arial"/>
                <a:sym typeface="Arial"/>
              </a:rPr>
              <a:t>honest</a:t>
            </a:r>
          </a:p>
          <a:p>
            <a:pPr marL="800100" lvl="1" indent="-342900">
              <a:spcBef>
                <a:spcPts val="0"/>
              </a:spcBef>
              <a:buClr>
                <a:srgbClr val="595959"/>
              </a:buClr>
              <a:buSzPts val="1800"/>
              <a:buFont typeface="+mj-lt"/>
              <a:buAutoNum type="arabicPeriod"/>
              <a:defRPr/>
            </a:pPr>
            <a:r>
              <a:rPr kumimoji="0" lang="en-US" sz="2200" b="0" i="0" u="none" strike="noStrike" kern="0" cap="none" spc="0" normalizeH="0" baseline="0" noProof="0" dirty="0">
                <a:ln>
                  <a:noFill/>
                </a:ln>
                <a:effectLst/>
                <a:uLnTx/>
                <a:uFillTx/>
                <a:latin typeface="Arial"/>
                <a:cs typeface="Arial"/>
                <a:sym typeface="Arial"/>
              </a:rPr>
              <a:t>curious</a:t>
            </a:r>
          </a:p>
          <a:p>
            <a:pPr marL="800100" lvl="1" indent="-342900">
              <a:spcBef>
                <a:spcPts val="0"/>
              </a:spcBef>
              <a:buClr>
                <a:srgbClr val="595959"/>
              </a:buClr>
              <a:buSzPts val="1800"/>
              <a:buFont typeface="+mj-lt"/>
              <a:buAutoNum type="arabicPeriod"/>
              <a:defRPr/>
            </a:pPr>
            <a:r>
              <a:rPr kumimoji="0" lang="en-US" sz="2200" b="0" i="0" u="none" strike="noStrike" kern="0" cap="none" spc="0" normalizeH="0" baseline="0" noProof="0" dirty="0">
                <a:ln>
                  <a:noFill/>
                </a:ln>
                <a:effectLst/>
                <a:uLnTx/>
                <a:uFillTx/>
                <a:latin typeface="Arial"/>
                <a:cs typeface="Arial"/>
                <a:sym typeface="Arial"/>
              </a:rPr>
              <a:t>innovative</a:t>
            </a:r>
          </a:p>
          <a:p>
            <a:pPr marL="800100" lvl="1" indent="-342900">
              <a:spcBef>
                <a:spcPts val="0"/>
              </a:spcBef>
              <a:buClr>
                <a:srgbClr val="595959"/>
              </a:buClr>
              <a:buSzPts val="1800"/>
              <a:buFont typeface="+mj-lt"/>
              <a:buAutoNum type="arabicPeriod"/>
              <a:defRPr/>
            </a:pPr>
            <a:r>
              <a:rPr kumimoji="0" lang="en-US" sz="2200" b="0" i="0" u="none" strike="noStrike" kern="0" cap="none" spc="0" normalizeH="0" baseline="0" noProof="0" dirty="0">
                <a:ln>
                  <a:noFill/>
                </a:ln>
                <a:effectLst/>
                <a:uLnTx/>
                <a:uFillTx/>
                <a:latin typeface="Arial"/>
                <a:cs typeface="Arial"/>
                <a:sym typeface="Arial"/>
              </a:rPr>
              <a:t>respectful</a:t>
            </a:r>
          </a:p>
          <a:p>
            <a:pPr marL="800100" lvl="1" indent="-342900">
              <a:spcBef>
                <a:spcPts val="0"/>
              </a:spcBef>
              <a:buClr>
                <a:srgbClr val="595959"/>
              </a:buClr>
              <a:buSzPts val="1800"/>
              <a:buFont typeface="+mj-lt"/>
              <a:buAutoNum type="arabicPeriod"/>
              <a:defRPr/>
            </a:pPr>
            <a:r>
              <a:rPr kumimoji="0" lang="en-US" sz="2200" b="0" i="0" u="none" strike="noStrike" kern="0" cap="none" spc="0" normalizeH="0" baseline="0" noProof="0" dirty="0">
                <a:ln>
                  <a:noFill/>
                </a:ln>
                <a:effectLst/>
                <a:uLnTx/>
                <a:uFillTx/>
                <a:latin typeface="Arial"/>
                <a:cs typeface="Arial"/>
                <a:sym typeface="Arial"/>
              </a:rPr>
              <a:t>collaborative</a:t>
            </a:r>
          </a:p>
          <a:p>
            <a:pPr marL="800100" lvl="1" indent="-342900">
              <a:spcBef>
                <a:spcPts val="0"/>
              </a:spcBef>
              <a:buClr>
                <a:srgbClr val="595959"/>
              </a:buClr>
              <a:buSzPts val="1800"/>
              <a:buFont typeface="+mj-lt"/>
              <a:buAutoNum type="arabicPeriod"/>
              <a:defRPr/>
            </a:pPr>
            <a:r>
              <a:rPr kumimoji="0" lang="en-US" sz="2200" b="0" i="0" u="none" strike="noStrike" kern="0" cap="none" spc="0" normalizeH="0" baseline="0" noProof="0" dirty="0">
                <a:ln>
                  <a:noFill/>
                </a:ln>
                <a:effectLst/>
                <a:uLnTx/>
                <a:uFillTx/>
                <a:latin typeface="Arial"/>
                <a:cs typeface="Arial"/>
                <a:sym typeface="Arial"/>
              </a:rPr>
              <a:t>analytically rigorous</a:t>
            </a:r>
          </a:p>
          <a:p>
            <a:endParaRPr lang="en-US" dirty="0"/>
          </a:p>
        </p:txBody>
      </p:sp>
      <p:sp>
        <p:nvSpPr>
          <p:cNvPr id="5" name="Slide Number Placeholder 4">
            <a:extLst>
              <a:ext uri="{FF2B5EF4-FFF2-40B4-BE49-F238E27FC236}">
                <a16:creationId xmlns:a16="http://schemas.microsoft.com/office/drawing/2014/main" id="{681580D8-934F-EF81-A05B-D70A05698910}"/>
              </a:ext>
            </a:extLst>
          </p:cNvPr>
          <p:cNvSpPr>
            <a:spLocks noGrp="1"/>
          </p:cNvSpPr>
          <p:nvPr>
            <p:ph type="sldNum" sz="quarter" idx="12"/>
          </p:nvPr>
        </p:nvSpPr>
        <p:spPr/>
        <p:txBody>
          <a:bodyPr/>
          <a:lstStyle/>
          <a:p>
            <a:fld id="{556013DE-B792-4A5A-B188-B4DE33CF034F}" type="slidenum">
              <a:rPr lang="en-US" smtClean="0"/>
              <a:t>4</a:t>
            </a:fld>
            <a:endParaRPr lang="en-US"/>
          </a:p>
        </p:txBody>
      </p:sp>
    </p:spTree>
    <p:extLst>
      <p:ext uri="{BB962C8B-B14F-4D97-AF65-F5344CB8AC3E}">
        <p14:creationId xmlns:p14="http://schemas.microsoft.com/office/powerpoint/2010/main" val="1451872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50B9-D9EF-2E28-B083-97D13FC1209F}"/>
              </a:ext>
            </a:extLst>
          </p:cNvPr>
          <p:cNvSpPr>
            <a:spLocks noGrp="1"/>
          </p:cNvSpPr>
          <p:nvPr>
            <p:ph type="title"/>
          </p:nvPr>
        </p:nvSpPr>
        <p:spPr/>
        <p:txBody>
          <a:bodyPr/>
          <a:lstStyle/>
          <a:p>
            <a:r>
              <a:rPr lang="en-US"/>
              <a:t>OBAE Background</a:t>
            </a:r>
          </a:p>
        </p:txBody>
      </p:sp>
      <p:sp>
        <p:nvSpPr>
          <p:cNvPr id="3" name="Content Placeholder 2">
            <a:extLst>
              <a:ext uri="{FF2B5EF4-FFF2-40B4-BE49-F238E27FC236}">
                <a16:creationId xmlns:a16="http://schemas.microsoft.com/office/drawing/2014/main" id="{B0B625AB-E8D6-5DB1-A45D-2FFEF8D9EBB2}"/>
              </a:ext>
            </a:extLst>
          </p:cNvPr>
          <p:cNvSpPr>
            <a:spLocks noGrp="1"/>
          </p:cNvSpPr>
          <p:nvPr>
            <p:ph idx="1"/>
          </p:nvPr>
        </p:nvSpPr>
        <p:spPr/>
        <p:txBody>
          <a:bodyPr vert="horz" lIns="91440" tIns="45720" rIns="91440" bIns="45720" rtlCol="0" anchor="t">
            <a:normAutofit/>
          </a:bodyPr>
          <a:lstStyle/>
          <a:p>
            <a:pPr marL="0" indent="0">
              <a:spcBef>
                <a:spcPts val="0"/>
              </a:spcBef>
              <a:buClr>
                <a:srgbClr val="595959"/>
              </a:buClr>
              <a:buSzPts val="1800"/>
              <a:buNone/>
              <a:defRPr/>
            </a:pPr>
            <a:r>
              <a:rPr lang="en-US" sz="2600" u="sng" kern="0" dirty="0">
                <a:latin typeface="Arial"/>
                <a:cs typeface="Arial"/>
                <a:sym typeface="Arial"/>
              </a:rPr>
              <a:t>OBAE Act and Connect New Mexico Act</a:t>
            </a:r>
          </a:p>
          <a:p>
            <a:pPr marL="342900" indent="-342900">
              <a:spcBef>
                <a:spcPts val="0"/>
              </a:spcBef>
              <a:buClr>
                <a:srgbClr val="595959"/>
              </a:buClr>
              <a:buSzPts val="1800"/>
              <a:buFont typeface="Symbol" panose="05050102010706020507" pitchFamily="18" charset="2"/>
              <a:buChar char=""/>
              <a:defRPr/>
            </a:pPr>
            <a:r>
              <a:rPr lang="en-US" sz="2600" kern="0" dirty="0">
                <a:latin typeface="Arial"/>
                <a:cs typeface="Arial"/>
                <a:sym typeface="Arial"/>
              </a:rPr>
              <a:t>Technical Assistance</a:t>
            </a:r>
            <a:endParaRPr lang="en-US" dirty="0"/>
          </a:p>
          <a:p>
            <a:pPr marL="342900" indent="-342900">
              <a:spcBef>
                <a:spcPts val="0"/>
              </a:spcBef>
              <a:buClr>
                <a:srgbClr val="595959"/>
              </a:buClr>
              <a:buSzPts val="1800"/>
              <a:buFont typeface="Symbol" panose="05050102010706020507" pitchFamily="18" charset="2"/>
              <a:buChar char=""/>
              <a:defRPr/>
            </a:pPr>
            <a:r>
              <a:rPr lang="en-US" sz="2600" kern="0" dirty="0">
                <a:latin typeface="Arial"/>
                <a:cs typeface="Arial"/>
              </a:rPr>
              <a:t>Statewide Broadband Maps</a:t>
            </a:r>
          </a:p>
          <a:p>
            <a:pPr marL="342900" indent="-342900">
              <a:spcBef>
                <a:spcPts val="0"/>
              </a:spcBef>
              <a:buClr>
                <a:srgbClr val="595959"/>
              </a:buClr>
              <a:buSzPts val="1800"/>
              <a:buFont typeface="Symbol" panose="05050102010706020507" pitchFamily="18" charset="2"/>
              <a:buChar char=""/>
              <a:defRPr/>
            </a:pPr>
            <a:r>
              <a:rPr lang="en-US" sz="2600" b="0" i="0" u="none" strike="noStrike" kern="0" cap="none" spc="0" normalizeH="0" baseline="0" noProof="0" dirty="0">
                <a:ln>
                  <a:noFill/>
                </a:ln>
                <a:effectLst/>
                <a:uLnTx/>
                <a:uFillTx/>
                <a:latin typeface="Arial"/>
                <a:cs typeface="Arial"/>
              </a:rPr>
              <a:t>Broadband Grants and Programs</a:t>
            </a:r>
          </a:p>
          <a:p>
            <a:pPr marL="342900" indent="-342900">
              <a:spcBef>
                <a:spcPts val="0"/>
              </a:spcBef>
              <a:buClr>
                <a:srgbClr val="595959"/>
              </a:buClr>
              <a:buSzPts val="1800"/>
              <a:buFont typeface="Symbol" panose="05050102010706020507" pitchFamily="18" charset="2"/>
              <a:buChar char=""/>
              <a:defRPr/>
            </a:pPr>
            <a:r>
              <a:rPr lang="en-US" sz="2600" kern="0" dirty="0">
                <a:latin typeface="Arial"/>
                <a:cs typeface="Arial"/>
              </a:rPr>
              <a:t>Broadband Rights of way and permits</a:t>
            </a:r>
            <a:endParaRPr lang="en-US" sz="2600" kern="0" dirty="0">
              <a:latin typeface="Arial"/>
              <a:cs typeface="Arial"/>
              <a:sym typeface="Arial"/>
            </a:endParaRPr>
          </a:p>
          <a:p>
            <a:pPr marL="342900" indent="-342900">
              <a:spcBef>
                <a:spcPts val="0"/>
              </a:spcBef>
              <a:buClr>
                <a:srgbClr val="595959"/>
              </a:buClr>
              <a:buSzPts val="1800"/>
              <a:buFont typeface="Symbol" panose="05050102010706020507" pitchFamily="18" charset="2"/>
              <a:buChar char=""/>
              <a:defRPr/>
            </a:pPr>
            <a:r>
              <a:rPr lang="en-US" sz="2600" b="0" i="0" u="none" strike="noStrike" kern="0" cap="none" spc="0" normalizeH="0" baseline="0" noProof="0" dirty="0">
                <a:ln>
                  <a:noFill/>
                </a:ln>
                <a:effectLst/>
                <a:uLnTx/>
                <a:uFillTx/>
                <a:latin typeface="Arial"/>
                <a:cs typeface="Arial"/>
                <a:sym typeface="Arial"/>
              </a:rPr>
              <a:t>Middle Mile Provider of last resort</a:t>
            </a:r>
          </a:p>
          <a:p>
            <a:pPr marL="342900" indent="-342900">
              <a:spcBef>
                <a:spcPts val="0"/>
              </a:spcBef>
              <a:buClr>
                <a:srgbClr val="595959"/>
              </a:buClr>
              <a:buSzPts val="1800"/>
              <a:buFont typeface="Symbol" panose="05050102010706020507" pitchFamily="18" charset="2"/>
              <a:buChar char=""/>
              <a:defRPr/>
            </a:pPr>
            <a:r>
              <a:rPr lang="en-US" sz="2600" b="0" i="0" u="none" strike="noStrike" kern="0" cap="none" spc="0" normalizeH="0" baseline="0" noProof="0" dirty="0">
                <a:ln>
                  <a:noFill/>
                </a:ln>
                <a:effectLst/>
                <a:uLnTx/>
                <a:uFillTx/>
                <a:latin typeface="Arial"/>
                <a:cs typeface="Arial"/>
                <a:sym typeface="Arial"/>
              </a:rPr>
              <a:t>Digital Equity</a:t>
            </a:r>
          </a:p>
          <a:p>
            <a:pPr marL="342900" indent="-342900">
              <a:spcBef>
                <a:spcPts val="0"/>
              </a:spcBef>
              <a:buClr>
                <a:srgbClr val="595959"/>
              </a:buClr>
              <a:buSzPts val="1800"/>
              <a:buFont typeface="Symbol" panose="05050102010706020507" pitchFamily="18" charset="2"/>
              <a:buChar char=""/>
              <a:defRPr/>
            </a:pPr>
            <a:endParaRPr lang="en-US" sz="2600" kern="0" dirty="0">
              <a:latin typeface="Arial"/>
              <a:cs typeface="Arial"/>
              <a:sym typeface="Arial"/>
            </a:endParaRPr>
          </a:p>
          <a:p>
            <a:pPr marL="0" indent="0">
              <a:spcBef>
                <a:spcPts val="0"/>
              </a:spcBef>
              <a:buClr>
                <a:srgbClr val="595959"/>
              </a:buClr>
              <a:buSzPts val="1800"/>
              <a:buNone/>
              <a:defRPr/>
            </a:pPr>
            <a:r>
              <a:rPr lang="en-US" sz="2600" b="0" i="0" u="sng" strike="noStrike" kern="0" cap="none" spc="0" normalizeH="0" baseline="0" noProof="0" dirty="0">
                <a:ln>
                  <a:noFill/>
                </a:ln>
                <a:effectLst/>
                <a:uLnTx/>
                <a:uFillTx/>
                <a:latin typeface="Arial"/>
                <a:cs typeface="Arial"/>
                <a:sym typeface="Arial"/>
              </a:rPr>
              <a:t>By Memorandum of Understanding</a:t>
            </a:r>
          </a:p>
          <a:p>
            <a:pPr>
              <a:spcBef>
                <a:spcPts val="0"/>
              </a:spcBef>
              <a:buClr>
                <a:srgbClr val="595959"/>
              </a:buClr>
              <a:buSzPts val="1800"/>
              <a:defRPr/>
            </a:pPr>
            <a:r>
              <a:rPr lang="en-US" sz="2600" kern="0" dirty="0">
                <a:latin typeface="Arial"/>
                <a:cs typeface="Arial"/>
                <a:sym typeface="Arial"/>
              </a:rPr>
              <a:t>State Education Network</a:t>
            </a:r>
            <a:endParaRPr lang="en-US" sz="2600" b="0" i="0" u="none" strike="noStrike" kern="0" cap="none" spc="0" normalizeH="0" baseline="0" noProof="0" dirty="0">
              <a:ln>
                <a:noFill/>
              </a:ln>
              <a:effectLst/>
              <a:uLnTx/>
              <a:uFillTx/>
              <a:latin typeface="Arial"/>
              <a:cs typeface="Arial"/>
            </a:endParaRPr>
          </a:p>
        </p:txBody>
      </p:sp>
      <p:sp>
        <p:nvSpPr>
          <p:cNvPr id="5" name="Slide Number Placeholder 4">
            <a:extLst>
              <a:ext uri="{FF2B5EF4-FFF2-40B4-BE49-F238E27FC236}">
                <a16:creationId xmlns:a16="http://schemas.microsoft.com/office/drawing/2014/main" id="{6E63747D-906F-8449-A167-50A68C7B86DC}"/>
              </a:ext>
            </a:extLst>
          </p:cNvPr>
          <p:cNvSpPr>
            <a:spLocks noGrp="1"/>
          </p:cNvSpPr>
          <p:nvPr>
            <p:ph type="sldNum" sz="quarter" idx="12"/>
          </p:nvPr>
        </p:nvSpPr>
        <p:spPr/>
        <p:txBody>
          <a:bodyPr/>
          <a:lstStyle/>
          <a:p>
            <a:fld id="{556013DE-B792-4A5A-B188-B4DE33CF034F}" type="slidenum">
              <a:rPr lang="en-US" smtClean="0"/>
              <a:t>5</a:t>
            </a:fld>
            <a:endParaRPr lang="en-US"/>
          </a:p>
        </p:txBody>
      </p:sp>
    </p:spTree>
    <p:extLst>
      <p:ext uri="{BB962C8B-B14F-4D97-AF65-F5344CB8AC3E}">
        <p14:creationId xmlns:p14="http://schemas.microsoft.com/office/powerpoint/2010/main" val="266177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DB5F-61B9-9E3F-EEE0-1D30E566C699}"/>
              </a:ext>
            </a:extLst>
          </p:cNvPr>
          <p:cNvSpPr>
            <a:spLocks noGrp="1"/>
          </p:cNvSpPr>
          <p:nvPr>
            <p:ph type="title"/>
          </p:nvPr>
        </p:nvSpPr>
        <p:spPr>
          <a:xfrm>
            <a:off x="725078" y="318294"/>
            <a:ext cx="10515600" cy="939355"/>
          </a:xfrm>
        </p:spPr>
        <p:txBody>
          <a:bodyPr/>
          <a:lstStyle/>
          <a:p>
            <a:r>
              <a:rPr lang="en-US" dirty="0"/>
              <a:t>Broadband 101: Why Broadband</a:t>
            </a:r>
          </a:p>
        </p:txBody>
      </p:sp>
      <p:sp>
        <p:nvSpPr>
          <p:cNvPr id="3" name="Content Placeholder 2">
            <a:extLst>
              <a:ext uri="{FF2B5EF4-FFF2-40B4-BE49-F238E27FC236}">
                <a16:creationId xmlns:a16="http://schemas.microsoft.com/office/drawing/2014/main" id="{14991333-6C42-81D3-4C72-587DD77E242A}"/>
              </a:ext>
            </a:extLst>
          </p:cNvPr>
          <p:cNvSpPr>
            <a:spLocks noGrp="1"/>
          </p:cNvSpPr>
          <p:nvPr>
            <p:ph sz="half" idx="1"/>
          </p:nvPr>
        </p:nvSpPr>
        <p:spPr>
          <a:xfrm>
            <a:off x="838200" y="2089205"/>
            <a:ext cx="5181600" cy="4087757"/>
          </a:xfrm>
        </p:spPr>
        <p:txBody>
          <a:bodyPr>
            <a:normAutofit fontScale="62500" lnSpcReduction="20000"/>
          </a:bodyPr>
          <a:lstStyle/>
          <a:p>
            <a:pPr marL="0" indent="0">
              <a:buNone/>
            </a:pPr>
            <a:r>
              <a:rPr lang="en-US" sz="1600" b="0" u="sng" dirty="0">
                <a:solidFill>
                  <a:srgbClr val="374151"/>
                </a:solidFill>
                <a:effectLst/>
                <a:latin typeface="Arial" panose="020B0604020202020204" pitchFamily="34" charset="0"/>
                <a:cs typeface="Arial" panose="020B0604020202020204" pitchFamily="34" charset="0"/>
              </a:rPr>
              <a:t>Health</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Telehealth visit</a:t>
            </a:r>
            <a:endParaRPr lang="en-US" sz="1600" b="0" i="0" dirty="0">
              <a:solidFill>
                <a:srgbClr val="374151"/>
              </a:solidFill>
              <a:effectLst/>
              <a:latin typeface="Arial" panose="020B0604020202020204" pitchFamily="34" charset="0"/>
              <a:cs typeface="Arial" panose="020B0604020202020204" pitchFamily="34" charset="0"/>
            </a:endParaRPr>
          </a:p>
          <a:p>
            <a:pPr lvl="1"/>
            <a:r>
              <a:rPr lang="en-US" sz="1200" b="1" i="0" dirty="0">
                <a:solidFill>
                  <a:srgbClr val="374151"/>
                </a:solidFill>
                <a:effectLst/>
                <a:latin typeface="Arial" panose="020B0604020202020204" pitchFamily="34" charset="0"/>
                <a:cs typeface="Arial" panose="020B0604020202020204" pitchFamily="34" charset="0"/>
              </a:rPr>
              <a:t>From home</a:t>
            </a:r>
          </a:p>
          <a:p>
            <a:pPr lvl="1"/>
            <a:r>
              <a:rPr lang="en-US" sz="1200" b="1" dirty="0">
                <a:solidFill>
                  <a:srgbClr val="374151"/>
                </a:solidFill>
                <a:latin typeface="Arial" panose="020B0604020202020204" pitchFamily="34" charset="0"/>
                <a:cs typeface="Arial" panose="020B0604020202020204" pitchFamily="34" charset="0"/>
              </a:rPr>
              <a:t>From clinic</a:t>
            </a:r>
          </a:p>
          <a:p>
            <a:pPr lvl="1"/>
            <a:r>
              <a:rPr lang="en-US" sz="1200" b="1" i="0" dirty="0">
                <a:solidFill>
                  <a:srgbClr val="374151"/>
                </a:solidFill>
                <a:effectLst/>
                <a:latin typeface="Arial" panose="020B0604020202020204" pitchFamily="34" charset="0"/>
                <a:cs typeface="Arial" panose="020B0604020202020204" pitchFamily="34" charset="0"/>
              </a:rPr>
              <a:t>Specialists</a:t>
            </a:r>
          </a:p>
          <a:p>
            <a:pPr lvl="1"/>
            <a:r>
              <a:rPr lang="en-US" sz="1200" b="1" i="0" dirty="0">
                <a:solidFill>
                  <a:srgbClr val="374151"/>
                </a:solidFill>
                <a:effectLst/>
                <a:latin typeface="Arial" panose="020B0604020202020204" pitchFamily="34" charset="0"/>
                <a:cs typeface="Arial" panose="020B0604020202020204" pitchFamily="34" charset="0"/>
              </a:rPr>
              <a:t>Reduced Wait times</a:t>
            </a:r>
          </a:p>
          <a:p>
            <a:pPr lvl="1"/>
            <a:r>
              <a:rPr lang="en-US" sz="1200" b="1" i="0" dirty="0">
                <a:solidFill>
                  <a:srgbClr val="374151"/>
                </a:solidFill>
                <a:effectLst/>
                <a:latin typeface="Arial" panose="020B0604020202020204" pitchFamily="34" charset="0"/>
                <a:cs typeface="Arial" panose="020B0604020202020204" pitchFamily="34" charset="0"/>
              </a:rPr>
              <a:t>Reduced wait times</a:t>
            </a:r>
          </a:p>
          <a:p>
            <a:pPr marL="0" indent="0">
              <a:buNone/>
            </a:pPr>
            <a:r>
              <a:rPr lang="en-US" sz="1600" b="0" u="sng" dirty="0">
                <a:solidFill>
                  <a:srgbClr val="374151"/>
                </a:solidFill>
                <a:effectLst/>
                <a:latin typeface="Arial" panose="020B0604020202020204" pitchFamily="34" charset="0"/>
                <a:cs typeface="Arial" panose="020B0604020202020204" pitchFamily="34" charset="0"/>
              </a:rPr>
              <a:t>Education</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State Education Network</a:t>
            </a:r>
          </a:p>
          <a:p>
            <a:pPr lvl="1"/>
            <a:r>
              <a:rPr lang="en-US" sz="1200" b="1" dirty="0">
                <a:solidFill>
                  <a:srgbClr val="374151"/>
                </a:solidFill>
                <a:latin typeface="Arial" panose="020B0604020202020204" pitchFamily="34" charset="0"/>
                <a:cs typeface="Arial" panose="020B0604020202020204" pitchFamily="34" charset="0"/>
              </a:rPr>
              <a:t>Connect schools with one another</a:t>
            </a:r>
          </a:p>
          <a:p>
            <a:pPr lvl="1"/>
            <a:r>
              <a:rPr lang="en-US" sz="1200" b="1" i="0" dirty="0">
                <a:solidFill>
                  <a:srgbClr val="374151"/>
                </a:solidFill>
                <a:effectLst/>
                <a:latin typeface="Arial" panose="020B0604020202020204" pitchFamily="34" charset="0"/>
                <a:cs typeface="Arial" panose="020B0604020202020204" pitchFamily="34" charset="0"/>
              </a:rPr>
              <a:t>Connect childre</a:t>
            </a:r>
            <a:r>
              <a:rPr lang="en-US" sz="1200" b="1" dirty="0">
                <a:solidFill>
                  <a:srgbClr val="374151"/>
                </a:solidFill>
                <a:latin typeface="Arial" panose="020B0604020202020204" pitchFamily="34" charset="0"/>
                <a:cs typeface="Arial" panose="020B0604020202020204" pitchFamily="34" charset="0"/>
              </a:rPr>
              <a:t>n to resources</a:t>
            </a:r>
          </a:p>
          <a:p>
            <a:pPr lvl="1"/>
            <a:r>
              <a:rPr lang="en-US" sz="1200" b="1" i="0" dirty="0">
                <a:solidFill>
                  <a:srgbClr val="374151"/>
                </a:solidFill>
                <a:effectLst/>
                <a:latin typeface="Arial" panose="020B0604020202020204" pitchFamily="34" charset="0"/>
                <a:cs typeface="Arial" panose="020B0604020202020204" pitchFamily="34" charset="0"/>
              </a:rPr>
              <a:t>Online education Opportunities</a:t>
            </a:r>
          </a:p>
          <a:p>
            <a:pPr lvl="1"/>
            <a:r>
              <a:rPr lang="en-US" sz="1200" b="1" dirty="0">
                <a:solidFill>
                  <a:srgbClr val="374151"/>
                </a:solidFill>
                <a:latin typeface="Arial" panose="020B0604020202020204" pitchFamily="34" charset="0"/>
                <a:cs typeface="Arial" panose="020B0604020202020204" pitchFamily="34" charset="0"/>
              </a:rPr>
              <a:t>Flexibility</a:t>
            </a:r>
          </a:p>
          <a:p>
            <a:r>
              <a:rPr lang="en-US" sz="1600" b="1" i="0" dirty="0">
                <a:solidFill>
                  <a:srgbClr val="374151"/>
                </a:solidFill>
                <a:effectLst/>
                <a:latin typeface="Arial" panose="020B0604020202020204" pitchFamily="34" charset="0"/>
                <a:cs typeface="Arial" panose="020B0604020202020204" pitchFamily="34" charset="0"/>
              </a:rPr>
              <a:t>Tutoring</a:t>
            </a:r>
          </a:p>
          <a:p>
            <a:r>
              <a:rPr lang="en-US" sz="1600" b="1" dirty="0">
                <a:solidFill>
                  <a:srgbClr val="374151"/>
                </a:solidFill>
                <a:latin typeface="Arial" panose="020B0604020202020204" pitchFamily="34" charset="0"/>
                <a:cs typeface="Arial" panose="020B0604020202020204" pitchFamily="34" charset="0"/>
              </a:rPr>
              <a:t>Language services</a:t>
            </a:r>
          </a:p>
          <a:p>
            <a:r>
              <a:rPr lang="en-US" sz="1600" b="1" i="0" dirty="0">
                <a:solidFill>
                  <a:srgbClr val="374151"/>
                </a:solidFill>
                <a:effectLst/>
                <a:latin typeface="Arial" panose="020B0604020202020204" pitchFamily="34" charset="0"/>
                <a:cs typeface="Arial" panose="020B0604020202020204" pitchFamily="34" charset="0"/>
              </a:rPr>
              <a:t>Digital Equity</a:t>
            </a:r>
          </a:p>
          <a:p>
            <a:endParaRPr lang="en-US" sz="1600" b="1" i="0" dirty="0">
              <a:solidFill>
                <a:srgbClr val="374151"/>
              </a:solidFill>
              <a:effectLst/>
              <a:latin typeface="Arial" panose="020B0604020202020204" pitchFamily="34" charset="0"/>
              <a:cs typeface="Arial" panose="020B0604020202020204" pitchFamily="34" charset="0"/>
            </a:endParaRPr>
          </a:p>
          <a:p>
            <a:pPr marL="0" indent="0">
              <a:buNone/>
            </a:pPr>
            <a:endParaRPr lang="en-US" sz="2000" b="0" u="sng" dirty="0">
              <a:solidFill>
                <a:srgbClr val="374151"/>
              </a:solidFill>
              <a:effectLst/>
              <a:latin typeface="Söhne"/>
            </a:endParaRPr>
          </a:p>
          <a:p>
            <a:pPr lvl="1"/>
            <a:endParaRPr lang="en-US" dirty="0"/>
          </a:p>
        </p:txBody>
      </p:sp>
      <p:sp>
        <p:nvSpPr>
          <p:cNvPr id="4" name="Content Placeholder 3">
            <a:extLst>
              <a:ext uri="{FF2B5EF4-FFF2-40B4-BE49-F238E27FC236}">
                <a16:creationId xmlns:a16="http://schemas.microsoft.com/office/drawing/2014/main" id="{020496A5-B3C0-A233-F23D-A6DCAEE2AF94}"/>
              </a:ext>
            </a:extLst>
          </p:cNvPr>
          <p:cNvSpPr>
            <a:spLocks noGrp="1"/>
          </p:cNvSpPr>
          <p:nvPr>
            <p:ph sz="half" idx="2"/>
          </p:nvPr>
        </p:nvSpPr>
        <p:spPr>
          <a:xfrm>
            <a:off x="6172200" y="2089206"/>
            <a:ext cx="5181600" cy="4087756"/>
          </a:xfrm>
        </p:spPr>
        <p:txBody>
          <a:bodyPr>
            <a:normAutofit fontScale="62500" lnSpcReduction="20000"/>
          </a:bodyPr>
          <a:lstStyle/>
          <a:p>
            <a:pPr marL="0" indent="0">
              <a:buNone/>
            </a:pPr>
            <a:r>
              <a:rPr lang="en-US" sz="1600" b="0" u="sng" dirty="0">
                <a:solidFill>
                  <a:srgbClr val="374151"/>
                </a:solidFill>
                <a:effectLst/>
                <a:latin typeface="Arial" panose="020B0604020202020204" pitchFamily="34" charset="0"/>
                <a:cs typeface="Arial" panose="020B0604020202020204" pitchFamily="34" charset="0"/>
              </a:rPr>
              <a:t>Entertainment</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Streaming</a:t>
            </a:r>
            <a:endParaRPr lang="en-US" sz="1600" b="0" i="0" dirty="0">
              <a:solidFill>
                <a:srgbClr val="37415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Gaming</a:t>
            </a:r>
            <a:endParaRPr lang="en-US" sz="1600" b="0" i="0" dirty="0">
              <a:solidFill>
                <a:srgbClr val="37415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Music</a:t>
            </a:r>
            <a:endParaRPr lang="en-US" sz="1600" b="0" i="0" dirty="0">
              <a:solidFill>
                <a:srgbClr val="37415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Books</a:t>
            </a:r>
            <a:endParaRPr lang="en-US" sz="1600" b="0" i="0" dirty="0">
              <a:solidFill>
                <a:srgbClr val="374151"/>
              </a:solidFill>
              <a:effectLst/>
              <a:latin typeface="Arial" panose="020B0604020202020204" pitchFamily="34" charset="0"/>
              <a:cs typeface="Arial" panose="020B0604020202020204" pitchFamily="34" charset="0"/>
            </a:endParaRPr>
          </a:p>
          <a:p>
            <a:pPr marL="0" indent="0">
              <a:buNone/>
            </a:pPr>
            <a:r>
              <a:rPr lang="en-US" sz="1600" u="sng" dirty="0">
                <a:solidFill>
                  <a:srgbClr val="374151"/>
                </a:solidFill>
                <a:latin typeface="Arial" panose="020B0604020202020204" pitchFamily="34" charset="0"/>
                <a:cs typeface="Arial" panose="020B0604020202020204" pitchFamily="34" charset="0"/>
              </a:rPr>
              <a:t>Business</a:t>
            </a:r>
            <a:endParaRPr lang="en-US" sz="1600" b="0" u="sng" dirty="0">
              <a:solidFill>
                <a:srgbClr val="374151"/>
              </a:solidFill>
              <a:effectLst/>
              <a:latin typeface="Arial" panose="020B0604020202020204" pitchFamily="34" charset="0"/>
              <a:cs typeface="Arial" panose="020B0604020202020204" pitchFamily="34" charset="0"/>
            </a:endParaRPr>
          </a:p>
          <a:p>
            <a:r>
              <a:rPr lang="en-US" sz="1600" b="1" i="0" dirty="0">
                <a:solidFill>
                  <a:srgbClr val="374151"/>
                </a:solidFill>
                <a:effectLst/>
                <a:latin typeface="Arial" panose="020B0604020202020204" pitchFamily="34" charset="0"/>
                <a:cs typeface="Arial" panose="020B0604020202020204" pitchFamily="34" charset="0"/>
              </a:rPr>
              <a:t>Credit Cards</a:t>
            </a:r>
          </a:p>
          <a:p>
            <a:r>
              <a:rPr lang="en-US" sz="1600" b="1" dirty="0">
                <a:solidFill>
                  <a:srgbClr val="374151"/>
                </a:solidFill>
                <a:latin typeface="Arial" panose="020B0604020202020204" pitchFamily="34" charset="0"/>
                <a:cs typeface="Arial" panose="020B0604020202020204" pitchFamily="34" charset="0"/>
              </a:rPr>
              <a:t>Support Services</a:t>
            </a:r>
          </a:p>
          <a:p>
            <a:r>
              <a:rPr lang="en-US" sz="1600" b="1" i="0" dirty="0">
                <a:solidFill>
                  <a:srgbClr val="374151"/>
                </a:solidFill>
                <a:effectLst/>
                <a:latin typeface="Arial" panose="020B0604020202020204" pitchFamily="34" charset="0"/>
                <a:cs typeface="Arial" panose="020B0604020202020204" pitchFamily="34" charset="0"/>
              </a:rPr>
              <a:t>Sales</a:t>
            </a:r>
          </a:p>
          <a:p>
            <a:r>
              <a:rPr lang="en-US" sz="1600" b="1" i="0" dirty="0">
                <a:solidFill>
                  <a:srgbClr val="374151"/>
                </a:solidFill>
                <a:effectLst/>
                <a:latin typeface="Arial" panose="020B0604020202020204" pitchFamily="34" charset="0"/>
                <a:cs typeface="Arial" panose="020B0604020202020204" pitchFamily="34" charset="0"/>
              </a:rPr>
              <a:t>Remote/Hybrid Work</a:t>
            </a:r>
          </a:p>
          <a:p>
            <a:pPr marL="0" indent="0" algn="l">
              <a:buNone/>
            </a:pPr>
            <a:r>
              <a:rPr lang="en-US" sz="1600" b="0" u="sng" dirty="0">
                <a:solidFill>
                  <a:srgbClr val="374151"/>
                </a:solidFill>
                <a:effectLst/>
                <a:latin typeface="Arial" panose="020B0604020202020204" pitchFamily="34" charset="0"/>
                <a:cs typeface="Arial" panose="020B0604020202020204" pitchFamily="34" charset="0"/>
              </a:rPr>
              <a:t>Other: Quality of Life</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Government Services</a:t>
            </a:r>
            <a:r>
              <a:rPr lang="en-US" sz="1600" b="0" i="0" dirty="0">
                <a:solidFill>
                  <a:srgbClr val="374151"/>
                </a:solidFill>
                <a:effectLst/>
                <a:latin typeface="Arial" panose="020B0604020202020204" pitchFamily="34" charset="0"/>
                <a:cs typeface="Arial" panose="020B0604020202020204" pitchFamily="34" charset="0"/>
              </a:rPr>
              <a:t>: E-Government, taxes, </a:t>
            </a:r>
            <a:r>
              <a:rPr lang="en-US" sz="1600" b="0" i="0" dirty="0" err="1">
                <a:solidFill>
                  <a:srgbClr val="374151"/>
                </a:solidFill>
                <a:effectLst/>
                <a:latin typeface="Arial" panose="020B0604020202020204" pitchFamily="34" charset="0"/>
                <a:cs typeface="Arial" panose="020B0604020202020204" pitchFamily="34" charset="0"/>
              </a:rPr>
              <a:t>etc</a:t>
            </a:r>
            <a:endParaRPr lang="en-US" sz="1600" dirty="0">
              <a:solidFill>
                <a:srgbClr val="374151"/>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Real Time Communications</a:t>
            </a:r>
          </a:p>
          <a:p>
            <a:pPr algn="l">
              <a:buFont typeface="Arial" panose="020B0604020202020204" pitchFamily="34" charset="0"/>
              <a:buChar char="•"/>
            </a:pPr>
            <a:r>
              <a:rPr lang="en-US" sz="1600" b="1" dirty="0">
                <a:solidFill>
                  <a:srgbClr val="374151"/>
                </a:solidFill>
                <a:latin typeface="Arial" panose="020B0604020202020204" pitchFamily="34" charset="0"/>
                <a:cs typeface="Arial" panose="020B0604020202020204" pitchFamily="34" charset="0"/>
              </a:rPr>
              <a:t>Internet of Things</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Security systems</a:t>
            </a:r>
          </a:p>
          <a:p>
            <a:pPr algn="l">
              <a:buFont typeface="Arial" panose="020B0604020202020204" pitchFamily="34" charset="0"/>
              <a:buChar char="•"/>
            </a:pPr>
            <a:r>
              <a:rPr lang="en-US" sz="1600" b="1" dirty="0">
                <a:solidFill>
                  <a:srgbClr val="374151"/>
                </a:solidFill>
                <a:latin typeface="Arial" panose="020B0604020202020204" pitchFamily="34" charset="0"/>
                <a:cs typeface="Arial" panose="020B0604020202020204" pitchFamily="34" charset="0"/>
              </a:rPr>
              <a:t>Shopping</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Commerce</a:t>
            </a:r>
          </a:p>
          <a:p>
            <a:pPr marL="0" indent="0" algn="l">
              <a:buNone/>
            </a:pPr>
            <a:endParaRPr lang="en-US" sz="1600" b="1" i="0" dirty="0">
              <a:solidFill>
                <a:srgbClr val="374151"/>
              </a:solidFill>
              <a:effectLst/>
              <a:latin typeface="Arial" panose="020B0604020202020204" pitchFamily="34" charset="0"/>
              <a:cs typeface="Arial" panose="020B0604020202020204" pitchFamily="34" charset="0"/>
            </a:endParaRPr>
          </a:p>
          <a:p>
            <a:pPr marL="0" indent="0">
              <a:buNone/>
            </a:pPr>
            <a:endParaRPr lang="en-US" sz="2000" b="0" u="sng" dirty="0">
              <a:solidFill>
                <a:srgbClr val="374151"/>
              </a:solidFill>
              <a:effectLst/>
              <a:latin typeface="Söhne"/>
            </a:endParaRPr>
          </a:p>
          <a:p>
            <a:endParaRPr lang="en-US" sz="2000" b="0" u="sng" dirty="0">
              <a:solidFill>
                <a:srgbClr val="374151"/>
              </a:solidFill>
              <a:effectLst/>
              <a:latin typeface="Söhne"/>
            </a:endParaRPr>
          </a:p>
          <a:p>
            <a:pPr marL="0" indent="0">
              <a:buNone/>
            </a:pPr>
            <a:endParaRPr lang="en-US" sz="2000" u="sng" dirty="0"/>
          </a:p>
        </p:txBody>
      </p:sp>
      <p:sp>
        <p:nvSpPr>
          <p:cNvPr id="7" name="TextBox 6">
            <a:extLst>
              <a:ext uri="{FF2B5EF4-FFF2-40B4-BE49-F238E27FC236}">
                <a16:creationId xmlns:a16="http://schemas.microsoft.com/office/drawing/2014/main" id="{039073F9-D217-C9C3-E599-B51BBE505E2A}"/>
              </a:ext>
            </a:extLst>
          </p:cNvPr>
          <p:cNvSpPr txBox="1"/>
          <p:nvPr/>
        </p:nvSpPr>
        <p:spPr>
          <a:xfrm>
            <a:off x="725078" y="1167958"/>
            <a:ext cx="10937387" cy="523220"/>
          </a:xfrm>
          <a:prstGeom prst="rect">
            <a:avLst/>
          </a:prstGeom>
          <a:noFill/>
        </p:spPr>
        <p:txBody>
          <a:bodyPr wrap="square">
            <a:spAutoFit/>
          </a:bodyPr>
          <a:lstStyle/>
          <a:p>
            <a:pPr algn="ctr"/>
            <a:r>
              <a:rPr lang="en-US" sz="1400" b="1" i="0" u="none" dirty="0">
                <a:solidFill>
                  <a:srgbClr val="374151"/>
                </a:solidFill>
                <a:effectLst/>
                <a:latin typeface="Arial" panose="020B0604020202020204" pitchFamily="34" charset="0"/>
                <a:cs typeface="Arial" panose="020B0604020202020204" pitchFamily="34" charset="0"/>
              </a:rPr>
              <a:t>Broadband touches every part of our lives</a:t>
            </a:r>
            <a:r>
              <a:rPr lang="en-US" sz="1400" b="0" i="0" u="none" dirty="0">
                <a:solidFill>
                  <a:srgbClr val="374151"/>
                </a:solidFill>
                <a:effectLst/>
                <a:latin typeface="Arial" panose="020B0604020202020204" pitchFamily="34" charset="0"/>
                <a:cs typeface="Arial" panose="020B0604020202020204" pitchFamily="34" charset="0"/>
              </a:rPr>
              <a:t>.</a:t>
            </a:r>
          </a:p>
          <a:p>
            <a:pPr algn="ctr"/>
            <a:endParaRPr lang="en-US" sz="1400" b="0" i="0" u="none" dirty="0">
              <a:solidFill>
                <a:srgbClr val="374151"/>
              </a:solidFill>
              <a:effectLst/>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AA129D39-10D9-20DE-C9C5-C72F400484E1}"/>
              </a:ext>
            </a:extLst>
          </p:cNvPr>
          <p:cNvSpPr>
            <a:spLocks noGrp="1"/>
          </p:cNvSpPr>
          <p:nvPr>
            <p:ph type="sldNum" sz="quarter" idx="12"/>
          </p:nvPr>
        </p:nvSpPr>
        <p:spPr/>
        <p:txBody>
          <a:bodyPr/>
          <a:lstStyle/>
          <a:p>
            <a:fld id="{556013DE-B792-4A5A-B188-B4DE33CF034F}" type="slidenum">
              <a:rPr lang="en-US" smtClean="0"/>
              <a:t>6</a:t>
            </a:fld>
            <a:endParaRPr lang="en-US"/>
          </a:p>
        </p:txBody>
      </p:sp>
    </p:spTree>
    <p:extLst>
      <p:ext uri="{BB962C8B-B14F-4D97-AF65-F5344CB8AC3E}">
        <p14:creationId xmlns:p14="http://schemas.microsoft.com/office/powerpoint/2010/main" val="171544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DB5F-61B9-9E3F-EEE0-1D30E566C699}"/>
              </a:ext>
            </a:extLst>
          </p:cNvPr>
          <p:cNvSpPr>
            <a:spLocks noGrp="1"/>
          </p:cNvSpPr>
          <p:nvPr>
            <p:ph type="title"/>
          </p:nvPr>
        </p:nvSpPr>
        <p:spPr>
          <a:xfrm>
            <a:off x="725078" y="318294"/>
            <a:ext cx="10515600" cy="939355"/>
          </a:xfrm>
        </p:spPr>
        <p:txBody>
          <a:bodyPr/>
          <a:lstStyle/>
          <a:p>
            <a:r>
              <a:rPr lang="en-US" dirty="0"/>
              <a:t>Broadband 101</a:t>
            </a:r>
          </a:p>
        </p:txBody>
      </p:sp>
      <p:sp>
        <p:nvSpPr>
          <p:cNvPr id="3" name="Content Placeholder 2">
            <a:extLst>
              <a:ext uri="{FF2B5EF4-FFF2-40B4-BE49-F238E27FC236}">
                <a16:creationId xmlns:a16="http://schemas.microsoft.com/office/drawing/2014/main" id="{14991333-6C42-81D3-4C72-587DD77E242A}"/>
              </a:ext>
            </a:extLst>
          </p:cNvPr>
          <p:cNvSpPr>
            <a:spLocks noGrp="1"/>
          </p:cNvSpPr>
          <p:nvPr>
            <p:ph sz="half" idx="1"/>
          </p:nvPr>
        </p:nvSpPr>
        <p:spPr>
          <a:xfrm>
            <a:off x="838200" y="2089205"/>
            <a:ext cx="5181600" cy="4087757"/>
          </a:xfrm>
        </p:spPr>
        <p:txBody>
          <a:bodyPr>
            <a:normAutofit lnSpcReduction="10000"/>
          </a:bodyPr>
          <a:lstStyle/>
          <a:p>
            <a:pPr marL="0" indent="0">
              <a:buNone/>
            </a:pPr>
            <a:r>
              <a:rPr lang="en-US" sz="1600" b="0" u="sng" dirty="0">
                <a:solidFill>
                  <a:srgbClr val="374151"/>
                </a:solidFill>
                <a:effectLst/>
                <a:latin typeface="Arial" panose="020B0604020202020204" pitchFamily="34" charset="0"/>
                <a:cs typeface="Arial" panose="020B0604020202020204" pitchFamily="34" charset="0"/>
              </a:rPr>
              <a:t>Types of Broadband</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DSL</a:t>
            </a:r>
            <a:r>
              <a:rPr lang="en-US" sz="1600" b="0" i="0" dirty="0">
                <a:solidFill>
                  <a:srgbClr val="374151"/>
                </a:solidFill>
                <a:effectLst/>
                <a:latin typeface="Arial" panose="020B0604020202020204" pitchFamily="34" charset="0"/>
                <a:cs typeface="Arial" panose="020B0604020202020204" pitchFamily="34" charset="0"/>
              </a:rPr>
              <a:t>: Uses phone lines.</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Cable</a:t>
            </a:r>
            <a:r>
              <a:rPr lang="en-US" sz="1600" b="0" i="0" dirty="0">
                <a:solidFill>
                  <a:srgbClr val="374151"/>
                </a:solidFill>
                <a:effectLst/>
                <a:latin typeface="Arial" panose="020B0604020202020204" pitchFamily="34" charset="0"/>
                <a:cs typeface="Arial" panose="020B0604020202020204" pitchFamily="34" charset="0"/>
              </a:rPr>
              <a:t>: Through TV cable.</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Fiber</a:t>
            </a:r>
            <a:r>
              <a:rPr lang="en-US" sz="1600" b="0" i="0" dirty="0">
                <a:solidFill>
                  <a:srgbClr val="374151"/>
                </a:solidFill>
                <a:effectLst/>
                <a:latin typeface="Arial" panose="020B0604020202020204" pitchFamily="34" charset="0"/>
                <a:cs typeface="Arial" panose="020B0604020202020204" pitchFamily="34" charset="0"/>
              </a:rPr>
              <a:t>: Fast, via optical cables.</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Wireless</a:t>
            </a:r>
            <a:r>
              <a:rPr lang="en-US" sz="1600" b="0" i="0" dirty="0">
                <a:solidFill>
                  <a:srgbClr val="374151"/>
                </a:solidFill>
                <a:effectLst/>
                <a:latin typeface="Arial" panose="020B0604020202020204" pitchFamily="34" charset="0"/>
                <a:cs typeface="Arial" panose="020B0604020202020204" pitchFamily="34" charset="0"/>
              </a:rPr>
              <a:t>: Over the airwaves (like mobile data).</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Satellite</a:t>
            </a:r>
            <a:r>
              <a:rPr lang="en-US" sz="1600" b="0" i="0" dirty="0">
                <a:solidFill>
                  <a:srgbClr val="374151"/>
                </a:solidFill>
                <a:effectLst/>
                <a:latin typeface="Arial" panose="020B0604020202020204" pitchFamily="34" charset="0"/>
                <a:cs typeface="Arial" panose="020B0604020202020204" pitchFamily="34" charset="0"/>
              </a:rPr>
              <a:t>: Via orbiting satellites.</a:t>
            </a:r>
          </a:p>
          <a:p>
            <a:pPr marL="0" indent="0">
              <a:buNone/>
            </a:pPr>
            <a:r>
              <a:rPr lang="en-US" sz="1600" b="0" u="sng" dirty="0">
                <a:solidFill>
                  <a:srgbClr val="374151"/>
                </a:solidFill>
                <a:effectLst/>
                <a:latin typeface="Arial" panose="020B0604020202020204" pitchFamily="34" charset="0"/>
                <a:cs typeface="Arial" panose="020B0604020202020204" pitchFamily="34" charset="0"/>
              </a:rPr>
              <a:t>How Broadband Works</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Data Transmission</a:t>
            </a:r>
            <a:r>
              <a:rPr lang="en-US" sz="1600" b="0" i="0" dirty="0">
                <a:solidFill>
                  <a:srgbClr val="374151"/>
                </a:solidFill>
                <a:effectLst/>
                <a:latin typeface="Arial" panose="020B0604020202020204" pitchFamily="34" charset="0"/>
                <a:cs typeface="Arial" panose="020B0604020202020204" pitchFamily="34" charset="0"/>
              </a:rPr>
              <a:t>: Bits of data sent in packets.</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Speed</a:t>
            </a:r>
            <a:r>
              <a:rPr lang="en-US" sz="1600" b="0" i="0" dirty="0">
                <a:solidFill>
                  <a:srgbClr val="374151"/>
                </a:solidFill>
                <a:effectLst/>
                <a:latin typeface="Arial" panose="020B0604020202020204" pitchFamily="34" charset="0"/>
                <a:cs typeface="Arial" panose="020B0604020202020204" pitchFamily="34" charset="0"/>
              </a:rPr>
              <a:t>: Measured in Mbps (Megabits per second).</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Uploading and Downloading</a:t>
            </a:r>
            <a:r>
              <a:rPr lang="en-US" sz="1600" b="0" i="0" dirty="0">
                <a:solidFill>
                  <a:srgbClr val="374151"/>
                </a:solidFill>
                <a:effectLst/>
                <a:latin typeface="Arial" panose="020B0604020202020204" pitchFamily="34" charset="0"/>
                <a:cs typeface="Arial" panose="020B0604020202020204" pitchFamily="34" charset="0"/>
              </a:rPr>
              <a:t>: Two-way communication.</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Latency</a:t>
            </a:r>
            <a:r>
              <a:rPr lang="en-US" sz="1600" b="0" i="0" dirty="0">
                <a:solidFill>
                  <a:srgbClr val="374151"/>
                </a:solidFill>
                <a:effectLst/>
                <a:latin typeface="Arial" panose="020B0604020202020204" pitchFamily="34" charset="0"/>
                <a:cs typeface="Arial" panose="020B0604020202020204" pitchFamily="34" charset="0"/>
              </a:rPr>
              <a:t>: Time delay (lower is better).</a:t>
            </a:r>
          </a:p>
          <a:p>
            <a:endParaRPr lang="en-US" sz="2000" b="0" u="sng" dirty="0">
              <a:solidFill>
                <a:srgbClr val="374151"/>
              </a:solidFill>
              <a:effectLst/>
              <a:latin typeface="Söhne"/>
            </a:endParaRPr>
          </a:p>
          <a:p>
            <a:pPr lvl="1"/>
            <a:endParaRPr lang="en-US" dirty="0"/>
          </a:p>
        </p:txBody>
      </p:sp>
      <p:sp>
        <p:nvSpPr>
          <p:cNvPr id="4" name="Content Placeholder 3">
            <a:extLst>
              <a:ext uri="{FF2B5EF4-FFF2-40B4-BE49-F238E27FC236}">
                <a16:creationId xmlns:a16="http://schemas.microsoft.com/office/drawing/2014/main" id="{020496A5-B3C0-A233-F23D-A6DCAEE2AF94}"/>
              </a:ext>
            </a:extLst>
          </p:cNvPr>
          <p:cNvSpPr>
            <a:spLocks noGrp="1"/>
          </p:cNvSpPr>
          <p:nvPr>
            <p:ph sz="half" idx="2"/>
          </p:nvPr>
        </p:nvSpPr>
        <p:spPr>
          <a:xfrm>
            <a:off x="6172200" y="2089206"/>
            <a:ext cx="5181600" cy="4087756"/>
          </a:xfrm>
        </p:spPr>
        <p:txBody>
          <a:bodyPr>
            <a:normAutofit lnSpcReduction="10000"/>
          </a:bodyPr>
          <a:lstStyle/>
          <a:p>
            <a:pPr marL="0" indent="0">
              <a:buNone/>
            </a:pPr>
            <a:r>
              <a:rPr lang="en-US" sz="1600" b="0" u="sng" dirty="0">
                <a:solidFill>
                  <a:srgbClr val="374151"/>
                </a:solidFill>
                <a:effectLst/>
                <a:latin typeface="Arial" panose="020B0604020202020204" pitchFamily="34" charset="0"/>
                <a:cs typeface="Arial" panose="020B0604020202020204" pitchFamily="34" charset="0"/>
              </a:rPr>
              <a:t>Why Broadband Matters</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Connectivity</a:t>
            </a:r>
            <a:r>
              <a:rPr lang="en-US" sz="1600" b="0" i="0" dirty="0">
                <a:solidFill>
                  <a:srgbClr val="374151"/>
                </a:solidFill>
                <a:effectLst/>
                <a:latin typeface="Arial" panose="020B0604020202020204" pitchFamily="34" charset="0"/>
                <a:cs typeface="Arial" panose="020B0604020202020204" pitchFamily="34" charset="0"/>
              </a:rPr>
              <a:t>: Links people, businesses, and government.</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Education</a:t>
            </a:r>
            <a:r>
              <a:rPr lang="en-US" sz="1600" b="0" i="0" dirty="0">
                <a:solidFill>
                  <a:srgbClr val="374151"/>
                </a:solidFill>
                <a:effectLst/>
                <a:latin typeface="Arial" panose="020B0604020202020204" pitchFamily="34" charset="0"/>
                <a:cs typeface="Arial" panose="020B0604020202020204" pitchFamily="34" charset="0"/>
              </a:rPr>
              <a:t>: Enables online learning.</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Economy</a:t>
            </a:r>
            <a:r>
              <a:rPr lang="en-US" sz="1600" b="0" i="0" dirty="0">
                <a:solidFill>
                  <a:srgbClr val="374151"/>
                </a:solidFill>
                <a:effectLst/>
                <a:latin typeface="Arial" panose="020B0604020202020204" pitchFamily="34" charset="0"/>
                <a:cs typeface="Arial" panose="020B0604020202020204" pitchFamily="34" charset="0"/>
              </a:rPr>
              <a:t>: Boosts businesses, especially in rural areas.</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Healthcare</a:t>
            </a:r>
            <a:r>
              <a:rPr lang="en-US" sz="1600" b="0" i="0" dirty="0">
                <a:solidFill>
                  <a:srgbClr val="374151"/>
                </a:solidFill>
                <a:effectLst/>
                <a:latin typeface="Arial" panose="020B0604020202020204" pitchFamily="34" charset="0"/>
                <a:cs typeface="Arial" panose="020B0604020202020204" pitchFamily="34" charset="0"/>
              </a:rPr>
              <a:t>: Telemedicine and patient data.</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Government Services</a:t>
            </a:r>
            <a:r>
              <a:rPr lang="en-US" sz="1600" b="0" i="0" dirty="0">
                <a:solidFill>
                  <a:srgbClr val="374151"/>
                </a:solidFill>
                <a:effectLst/>
                <a:latin typeface="Arial" panose="020B0604020202020204" pitchFamily="34" charset="0"/>
                <a:cs typeface="Arial" panose="020B0604020202020204" pitchFamily="34" charset="0"/>
              </a:rPr>
              <a:t>: E-Government, taxes, etc.</a:t>
            </a:r>
          </a:p>
          <a:p>
            <a:pPr marL="0" indent="0" algn="l">
              <a:buNone/>
            </a:pPr>
            <a:r>
              <a:rPr lang="en-US" sz="1600" b="0" u="sng" dirty="0">
                <a:solidFill>
                  <a:srgbClr val="374151"/>
                </a:solidFill>
                <a:effectLst/>
                <a:latin typeface="Arial" panose="020B0604020202020204" pitchFamily="34" charset="0"/>
                <a:cs typeface="Arial" panose="020B0604020202020204" pitchFamily="34" charset="0"/>
              </a:rPr>
              <a:t>Challenges and Gaps</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Rural Areas</a:t>
            </a:r>
            <a:r>
              <a:rPr lang="en-US" sz="1600" b="0" i="0" dirty="0">
                <a:solidFill>
                  <a:srgbClr val="374151"/>
                </a:solidFill>
                <a:effectLst/>
                <a:latin typeface="Arial" panose="020B0604020202020204" pitchFamily="34" charset="0"/>
                <a:cs typeface="Arial" panose="020B0604020202020204" pitchFamily="34" charset="0"/>
              </a:rPr>
              <a:t>: Limited access due to infrastructure.</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Affordability</a:t>
            </a:r>
            <a:r>
              <a:rPr lang="en-US" sz="1600" b="0" i="0" dirty="0">
                <a:solidFill>
                  <a:srgbClr val="374151"/>
                </a:solidFill>
                <a:effectLst/>
                <a:latin typeface="Arial" panose="020B0604020202020204" pitchFamily="34" charset="0"/>
                <a:cs typeface="Arial" panose="020B0604020202020204" pitchFamily="34" charset="0"/>
              </a:rPr>
              <a:t>: Not everyone can afford it.</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Digital Literacy</a:t>
            </a:r>
            <a:r>
              <a:rPr lang="en-US" sz="1600" b="0" i="0" dirty="0">
                <a:solidFill>
                  <a:srgbClr val="374151"/>
                </a:solidFill>
                <a:effectLst/>
                <a:latin typeface="Arial" panose="020B0604020202020204" pitchFamily="34" charset="0"/>
                <a:cs typeface="Arial" panose="020B0604020202020204" pitchFamily="34" charset="0"/>
              </a:rPr>
              <a:t>: Understanding how to use it.</a:t>
            </a:r>
          </a:p>
          <a:p>
            <a:pPr algn="l">
              <a:buFont typeface="Arial" panose="020B0604020202020204" pitchFamily="34" charset="0"/>
              <a:buChar char="•"/>
            </a:pPr>
            <a:r>
              <a:rPr lang="en-US" sz="1600" b="1" i="0" dirty="0">
                <a:solidFill>
                  <a:srgbClr val="374151"/>
                </a:solidFill>
                <a:effectLst/>
                <a:latin typeface="Arial" panose="020B0604020202020204" pitchFamily="34" charset="0"/>
                <a:cs typeface="Arial" panose="020B0604020202020204" pitchFamily="34" charset="0"/>
              </a:rPr>
              <a:t>Data Security</a:t>
            </a:r>
            <a:r>
              <a:rPr lang="en-US" sz="1600" b="0" i="0" dirty="0">
                <a:solidFill>
                  <a:srgbClr val="374151"/>
                </a:solidFill>
                <a:effectLst/>
                <a:latin typeface="Arial" panose="020B0604020202020204" pitchFamily="34" charset="0"/>
                <a:cs typeface="Arial" panose="020B0604020202020204" pitchFamily="34" charset="0"/>
              </a:rPr>
              <a:t>: Protecting personal information.</a:t>
            </a:r>
          </a:p>
          <a:p>
            <a:pPr marL="0" indent="0">
              <a:buNone/>
            </a:pPr>
            <a:endParaRPr lang="en-US" sz="2000" b="0" u="sng" dirty="0">
              <a:solidFill>
                <a:srgbClr val="374151"/>
              </a:solidFill>
              <a:effectLst/>
              <a:latin typeface="Söhne"/>
            </a:endParaRPr>
          </a:p>
          <a:p>
            <a:endParaRPr lang="en-US" sz="2000" b="0" u="sng" dirty="0">
              <a:solidFill>
                <a:srgbClr val="374151"/>
              </a:solidFill>
              <a:effectLst/>
              <a:latin typeface="Söhne"/>
            </a:endParaRPr>
          </a:p>
          <a:p>
            <a:pPr marL="0" indent="0">
              <a:buNone/>
            </a:pPr>
            <a:endParaRPr lang="en-US" sz="2000" u="sng" dirty="0"/>
          </a:p>
        </p:txBody>
      </p:sp>
      <p:sp>
        <p:nvSpPr>
          <p:cNvPr id="7" name="TextBox 6">
            <a:extLst>
              <a:ext uri="{FF2B5EF4-FFF2-40B4-BE49-F238E27FC236}">
                <a16:creationId xmlns:a16="http://schemas.microsoft.com/office/drawing/2014/main" id="{039073F9-D217-C9C3-E599-B51BBE505E2A}"/>
              </a:ext>
            </a:extLst>
          </p:cNvPr>
          <p:cNvSpPr txBox="1"/>
          <p:nvPr/>
        </p:nvSpPr>
        <p:spPr>
          <a:xfrm>
            <a:off x="725078" y="1167958"/>
            <a:ext cx="10937387" cy="738664"/>
          </a:xfrm>
          <a:prstGeom prst="rect">
            <a:avLst/>
          </a:prstGeom>
          <a:noFill/>
        </p:spPr>
        <p:txBody>
          <a:bodyPr wrap="square">
            <a:spAutoFit/>
          </a:bodyPr>
          <a:lstStyle/>
          <a:p>
            <a:pPr algn="ctr"/>
            <a:r>
              <a:rPr lang="en-US" sz="1400" b="1" i="0" u="none" dirty="0">
                <a:solidFill>
                  <a:srgbClr val="374151"/>
                </a:solidFill>
                <a:effectLst/>
                <a:latin typeface="Arial" panose="020B0604020202020204" pitchFamily="34" charset="0"/>
                <a:cs typeface="Arial" panose="020B0604020202020204" pitchFamily="34" charset="0"/>
              </a:rPr>
              <a:t>Definition</a:t>
            </a:r>
            <a:r>
              <a:rPr lang="en-US" sz="1400" i="0" u="none" dirty="0">
                <a:solidFill>
                  <a:srgbClr val="374151"/>
                </a:solidFill>
                <a:effectLst/>
                <a:latin typeface="Arial" panose="020B0604020202020204" pitchFamily="34" charset="0"/>
                <a:cs typeface="Arial" panose="020B0604020202020204" pitchFamily="34" charset="0"/>
              </a:rPr>
              <a:t>: </a:t>
            </a:r>
            <a:r>
              <a:rPr lang="en-US" sz="1400" b="0" i="0" u="none" dirty="0">
                <a:solidFill>
                  <a:srgbClr val="374151"/>
                </a:solidFill>
                <a:effectLst/>
                <a:latin typeface="Arial" panose="020B0604020202020204" pitchFamily="34" charset="0"/>
                <a:cs typeface="Arial" panose="020B0604020202020204" pitchFamily="34" charset="0"/>
              </a:rPr>
              <a:t>Broadband is high-speed internet access that allows fast data transmission.</a:t>
            </a:r>
          </a:p>
          <a:p>
            <a:pPr algn="ctr"/>
            <a:endParaRPr lang="en-US" sz="1400" b="0" i="0" u="none" dirty="0">
              <a:solidFill>
                <a:srgbClr val="374151"/>
              </a:solidFill>
              <a:effectLst/>
              <a:latin typeface="Arial" panose="020B0604020202020204" pitchFamily="34" charset="0"/>
              <a:cs typeface="Arial" panose="020B0604020202020204" pitchFamily="34" charset="0"/>
            </a:endParaRPr>
          </a:p>
          <a:p>
            <a:pPr algn="ctr"/>
            <a:r>
              <a:rPr lang="en-US" sz="1400" b="1" i="0" u="none" dirty="0">
                <a:solidFill>
                  <a:srgbClr val="374151"/>
                </a:solidFill>
                <a:effectLst/>
                <a:latin typeface="Arial" panose="020B0604020202020204" pitchFamily="34" charset="0"/>
                <a:cs typeface="Arial" panose="020B0604020202020204" pitchFamily="34" charset="0"/>
              </a:rPr>
              <a:t>Analogy</a:t>
            </a:r>
            <a:r>
              <a:rPr lang="en-US" sz="1400" b="0" i="0" u="none" dirty="0">
                <a:solidFill>
                  <a:srgbClr val="374151"/>
                </a:solidFill>
                <a:effectLst/>
                <a:latin typeface="Arial" panose="020B0604020202020204" pitchFamily="34" charset="0"/>
                <a:cs typeface="Arial" panose="020B0604020202020204" pitchFamily="34" charset="0"/>
              </a:rPr>
              <a:t>: Think of it as a wide, fast highway for data</a:t>
            </a:r>
          </a:p>
        </p:txBody>
      </p:sp>
      <p:sp>
        <p:nvSpPr>
          <p:cNvPr id="6" name="Slide Number Placeholder 5">
            <a:extLst>
              <a:ext uri="{FF2B5EF4-FFF2-40B4-BE49-F238E27FC236}">
                <a16:creationId xmlns:a16="http://schemas.microsoft.com/office/drawing/2014/main" id="{83F766AF-329E-D29D-B76A-9DE174DADB67}"/>
              </a:ext>
            </a:extLst>
          </p:cNvPr>
          <p:cNvSpPr>
            <a:spLocks noGrp="1"/>
          </p:cNvSpPr>
          <p:nvPr>
            <p:ph type="sldNum" sz="quarter" idx="12"/>
          </p:nvPr>
        </p:nvSpPr>
        <p:spPr/>
        <p:txBody>
          <a:bodyPr/>
          <a:lstStyle/>
          <a:p>
            <a:fld id="{556013DE-B792-4A5A-B188-B4DE33CF034F}" type="slidenum">
              <a:rPr lang="en-US" smtClean="0"/>
              <a:t>7</a:t>
            </a:fld>
            <a:endParaRPr lang="en-US"/>
          </a:p>
        </p:txBody>
      </p:sp>
    </p:spTree>
    <p:extLst>
      <p:ext uri="{BB962C8B-B14F-4D97-AF65-F5344CB8AC3E}">
        <p14:creationId xmlns:p14="http://schemas.microsoft.com/office/powerpoint/2010/main" val="202501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DB5F-61B9-9E3F-EEE0-1D30E566C699}"/>
              </a:ext>
            </a:extLst>
          </p:cNvPr>
          <p:cNvSpPr>
            <a:spLocks noGrp="1"/>
          </p:cNvSpPr>
          <p:nvPr>
            <p:ph type="title"/>
          </p:nvPr>
        </p:nvSpPr>
        <p:spPr>
          <a:xfrm>
            <a:off x="725078" y="318294"/>
            <a:ext cx="10515600" cy="939355"/>
          </a:xfrm>
        </p:spPr>
        <p:txBody>
          <a:bodyPr/>
          <a:lstStyle/>
          <a:p>
            <a:r>
              <a:rPr lang="en-US" dirty="0"/>
              <a:t>Broadband 101: Technology Types</a:t>
            </a:r>
          </a:p>
        </p:txBody>
      </p:sp>
      <p:sp>
        <p:nvSpPr>
          <p:cNvPr id="3" name="Content Placeholder 2">
            <a:extLst>
              <a:ext uri="{FF2B5EF4-FFF2-40B4-BE49-F238E27FC236}">
                <a16:creationId xmlns:a16="http://schemas.microsoft.com/office/drawing/2014/main" id="{14991333-6C42-81D3-4C72-587DD77E242A}"/>
              </a:ext>
            </a:extLst>
          </p:cNvPr>
          <p:cNvSpPr>
            <a:spLocks noGrp="1"/>
          </p:cNvSpPr>
          <p:nvPr>
            <p:ph sz="half" idx="1"/>
          </p:nvPr>
        </p:nvSpPr>
        <p:spPr>
          <a:xfrm>
            <a:off x="838200" y="1566251"/>
            <a:ext cx="5181600" cy="4610712"/>
          </a:xfrm>
        </p:spPr>
        <p:txBody>
          <a:bodyPr vert="horz" lIns="91440" tIns="45720" rIns="91440" bIns="45720" rtlCol="0" anchor="t">
            <a:normAutofit fontScale="62500" lnSpcReduction="20000"/>
          </a:bodyPr>
          <a:lstStyle/>
          <a:p>
            <a:pPr marL="0" indent="0" algn="l">
              <a:buNone/>
            </a:pPr>
            <a:r>
              <a:rPr lang="en-US" sz="2300" b="1" i="0" dirty="0">
                <a:effectLst/>
                <a:latin typeface="Arial" panose="020B0604020202020204" pitchFamily="34" charset="0"/>
                <a:cs typeface="Arial" panose="020B0604020202020204" pitchFamily="34" charset="0"/>
              </a:rPr>
              <a:t>Wireless</a:t>
            </a:r>
            <a:r>
              <a:rPr lang="en-US" sz="2300" b="0" i="0" dirty="0">
                <a:solidFill>
                  <a:srgbClr val="374151"/>
                </a:solidFill>
                <a:effectLst/>
                <a:latin typeface="Arial" panose="020B0604020202020204" pitchFamily="34" charset="0"/>
                <a:cs typeface="Arial" panose="020B0604020202020204" pitchFamily="34" charset="0"/>
              </a:rPr>
              <a:t>: </a:t>
            </a:r>
          </a:p>
          <a:p>
            <a:r>
              <a:rPr lang="en-US" sz="2300" b="0" i="0" dirty="0">
                <a:solidFill>
                  <a:srgbClr val="374151"/>
                </a:solidFill>
                <a:effectLst/>
                <a:latin typeface="Arial" panose="020B0604020202020204" pitchFamily="34" charset="0"/>
                <a:cs typeface="Arial" panose="020B0604020202020204" pitchFamily="34" charset="0"/>
              </a:rPr>
              <a:t>Data transmitted through airwaves.</a:t>
            </a:r>
          </a:p>
          <a:p>
            <a:r>
              <a:rPr lang="en-US" sz="2300" b="0" i="0" dirty="0">
                <a:solidFill>
                  <a:srgbClr val="374151"/>
                </a:solidFill>
                <a:effectLst/>
                <a:latin typeface="Arial" panose="020B0604020202020204" pitchFamily="34" charset="0"/>
                <a:cs typeface="Arial" panose="020B0604020202020204" pitchFamily="34" charset="0"/>
              </a:rPr>
              <a:t>Slower speeds (typically in Mbps).</a:t>
            </a:r>
          </a:p>
          <a:p>
            <a:r>
              <a:rPr lang="en-US" sz="2300" b="0" i="0" dirty="0">
                <a:solidFill>
                  <a:srgbClr val="374151"/>
                </a:solidFill>
                <a:effectLst/>
                <a:latin typeface="Arial" panose="020B0604020202020204" pitchFamily="34" charset="0"/>
                <a:cs typeface="Arial" panose="020B0604020202020204" pitchFamily="34" charset="0"/>
              </a:rPr>
              <a:t>Shared bandwidth, can be affected by network traffic.</a:t>
            </a:r>
          </a:p>
          <a:p>
            <a:pPr algn="l">
              <a:buFont typeface="Arial" panose="020B0604020202020204" pitchFamily="34" charset="0"/>
              <a:buChar char="•"/>
            </a:pPr>
            <a:r>
              <a:rPr lang="en-US" sz="2300" b="0" i="0" dirty="0">
                <a:solidFill>
                  <a:srgbClr val="374151"/>
                </a:solidFill>
                <a:effectLst/>
                <a:latin typeface="Arial" panose="020B0604020202020204" pitchFamily="34" charset="0"/>
                <a:cs typeface="Arial" panose="020B0604020202020204" pitchFamily="34" charset="0"/>
              </a:rPr>
              <a:t>Prone to interference (e.g., weather, physical obstacles).</a:t>
            </a:r>
          </a:p>
          <a:p>
            <a:pPr algn="l">
              <a:buFont typeface="Arial" panose="020B0604020202020204" pitchFamily="34" charset="0"/>
              <a:buChar char="•"/>
            </a:pPr>
            <a:r>
              <a:rPr lang="en-US" sz="2300" b="0" i="0" dirty="0">
                <a:solidFill>
                  <a:srgbClr val="374151"/>
                </a:solidFill>
                <a:effectLst/>
                <a:latin typeface="Arial" panose="020B0604020202020204" pitchFamily="34" charset="0"/>
                <a:cs typeface="Arial" panose="020B0604020202020204" pitchFamily="34" charset="0"/>
              </a:rPr>
              <a:t>Higher latency (delay in data transfer).</a:t>
            </a:r>
          </a:p>
          <a:p>
            <a:endParaRPr lang="en-US" sz="2300" b="0" i="0" dirty="0">
              <a:solidFill>
                <a:srgbClr val="374151"/>
              </a:solidFill>
              <a:effectLst/>
              <a:latin typeface="Arial" panose="020B0604020202020204" pitchFamily="34" charset="0"/>
              <a:cs typeface="Arial" panose="020B0604020202020204" pitchFamily="34" charset="0"/>
            </a:endParaRPr>
          </a:p>
          <a:p>
            <a:pPr marL="0" indent="0" algn="l">
              <a:buNone/>
            </a:pPr>
            <a:r>
              <a:rPr lang="en-US" sz="2300" b="1" i="0" dirty="0">
                <a:effectLst/>
                <a:latin typeface="Arial" panose="020B0604020202020204" pitchFamily="34" charset="0"/>
                <a:cs typeface="Arial" panose="020B0604020202020204" pitchFamily="34" charset="0"/>
              </a:rPr>
              <a:t>Fiber</a:t>
            </a:r>
            <a:r>
              <a:rPr lang="en-US" sz="2300" b="0" i="0" dirty="0">
                <a:solidFill>
                  <a:srgbClr val="374151"/>
                </a:solidFill>
                <a:effectLst/>
                <a:latin typeface="Arial" panose="020B0604020202020204" pitchFamily="34" charset="0"/>
                <a:cs typeface="Arial" panose="020B0604020202020204" pitchFamily="34" charset="0"/>
              </a:rPr>
              <a:t>: </a:t>
            </a:r>
          </a:p>
          <a:p>
            <a:r>
              <a:rPr lang="en-US" sz="2300" b="0" i="0" dirty="0">
                <a:solidFill>
                  <a:srgbClr val="374151"/>
                </a:solidFill>
                <a:effectLst/>
                <a:latin typeface="Arial"/>
                <a:cs typeface="Arial"/>
              </a:rPr>
              <a:t>Data transmitted via optical cables.</a:t>
            </a:r>
          </a:p>
          <a:p>
            <a:r>
              <a:rPr lang="en-US" sz="2300" dirty="0">
                <a:solidFill>
                  <a:srgbClr val="374151"/>
                </a:solidFill>
                <a:latin typeface="Arial"/>
                <a:cs typeface="Arial"/>
              </a:rPr>
              <a:t>Only truly symmetrical tech type (e.g.,100/100 Mbps)</a:t>
            </a:r>
          </a:p>
          <a:p>
            <a:pPr algn="l">
              <a:buFont typeface="Arial" panose="020B0604020202020204" pitchFamily="34" charset="0"/>
              <a:buChar char="•"/>
            </a:pPr>
            <a:r>
              <a:rPr lang="en-US" sz="2300" b="0" i="0" dirty="0">
                <a:solidFill>
                  <a:srgbClr val="374151"/>
                </a:solidFill>
                <a:effectLst/>
                <a:latin typeface="Arial"/>
                <a:cs typeface="Arial"/>
              </a:rPr>
              <a:t>Faster speeds (</a:t>
            </a:r>
            <a:r>
              <a:rPr lang="en-US" sz="2300" dirty="0">
                <a:solidFill>
                  <a:srgbClr val="374151"/>
                </a:solidFill>
                <a:latin typeface="Arial"/>
                <a:cs typeface="Arial"/>
              </a:rPr>
              <a:t>often</a:t>
            </a:r>
            <a:r>
              <a:rPr lang="en-US" sz="2300" b="0" i="0" dirty="0">
                <a:solidFill>
                  <a:srgbClr val="374151"/>
                </a:solidFill>
                <a:effectLst/>
                <a:latin typeface="Arial"/>
                <a:cs typeface="Arial"/>
              </a:rPr>
              <a:t> in Gbps).</a:t>
            </a:r>
          </a:p>
          <a:p>
            <a:pPr algn="l">
              <a:buFont typeface="Arial" panose="020B0604020202020204" pitchFamily="34" charset="0"/>
              <a:buChar char="•"/>
            </a:pPr>
            <a:r>
              <a:rPr lang="en-US" sz="2300" b="0" i="0" dirty="0">
                <a:solidFill>
                  <a:srgbClr val="374151"/>
                </a:solidFill>
                <a:effectLst/>
                <a:latin typeface="Arial"/>
                <a:cs typeface="Arial"/>
              </a:rPr>
              <a:t>Dedicated bandwidth, consistent performance.</a:t>
            </a:r>
          </a:p>
          <a:p>
            <a:pPr algn="l">
              <a:buFont typeface="Arial" panose="020B0604020202020204" pitchFamily="34" charset="0"/>
              <a:buChar char="•"/>
            </a:pPr>
            <a:r>
              <a:rPr lang="en-US" sz="2300" b="0" i="0" dirty="0">
                <a:solidFill>
                  <a:srgbClr val="374151"/>
                </a:solidFill>
                <a:effectLst/>
                <a:latin typeface="Arial"/>
                <a:cs typeface="Arial"/>
              </a:rPr>
              <a:t>Highly reliable, immune to most interference.</a:t>
            </a:r>
          </a:p>
          <a:p>
            <a:pPr algn="l">
              <a:buFont typeface="Arial" panose="020B0604020202020204" pitchFamily="34" charset="0"/>
              <a:buChar char="•"/>
            </a:pPr>
            <a:r>
              <a:rPr lang="en-US" sz="2300" b="0" i="0" dirty="0">
                <a:solidFill>
                  <a:srgbClr val="374151"/>
                </a:solidFill>
                <a:effectLst/>
                <a:latin typeface="Arial" panose="020B0604020202020204" pitchFamily="34" charset="0"/>
                <a:cs typeface="Arial" panose="020B0604020202020204" pitchFamily="34" charset="0"/>
              </a:rPr>
              <a:t>Low latency, ideal for real-time applications.</a:t>
            </a:r>
          </a:p>
          <a:p>
            <a:pPr marL="0" indent="0" algn="l">
              <a:buNone/>
            </a:pPr>
            <a:endParaRPr lang="en-US" sz="2300" b="0" i="0" dirty="0">
              <a:solidFill>
                <a:srgbClr val="37415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endParaRPr lang="en-US" sz="1300" b="0" i="0" dirty="0">
              <a:solidFill>
                <a:srgbClr val="374151"/>
              </a:solidFill>
              <a:effectLst/>
              <a:latin typeface="Söhne"/>
            </a:endParaRPr>
          </a:p>
          <a:p>
            <a:endParaRPr lang="en-US" sz="1400" b="0" i="0" dirty="0">
              <a:solidFill>
                <a:srgbClr val="374151"/>
              </a:solidFill>
              <a:effectLst/>
              <a:latin typeface="Söhne"/>
            </a:endParaRPr>
          </a:p>
          <a:p>
            <a:pPr marL="0" indent="0">
              <a:buNone/>
            </a:pPr>
            <a:endParaRPr lang="en-US" sz="1400" b="0" i="0" dirty="0">
              <a:solidFill>
                <a:srgbClr val="374151"/>
              </a:solidFill>
              <a:effectLst/>
              <a:latin typeface="Söhne"/>
            </a:endParaRPr>
          </a:p>
          <a:p>
            <a:endParaRPr lang="en-US" sz="2000" b="0" u="sng" dirty="0">
              <a:solidFill>
                <a:srgbClr val="374151"/>
              </a:solidFill>
              <a:effectLst/>
              <a:latin typeface="Söhne"/>
            </a:endParaRPr>
          </a:p>
          <a:p>
            <a:pPr lvl="1"/>
            <a:endParaRPr lang="en-US" dirty="0"/>
          </a:p>
        </p:txBody>
      </p:sp>
      <p:sp>
        <p:nvSpPr>
          <p:cNvPr id="4" name="Content Placeholder 3">
            <a:extLst>
              <a:ext uri="{FF2B5EF4-FFF2-40B4-BE49-F238E27FC236}">
                <a16:creationId xmlns:a16="http://schemas.microsoft.com/office/drawing/2014/main" id="{020496A5-B3C0-A233-F23D-A6DCAEE2AF94}"/>
              </a:ext>
            </a:extLst>
          </p:cNvPr>
          <p:cNvSpPr>
            <a:spLocks noGrp="1"/>
          </p:cNvSpPr>
          <p:nvPr>
            <p:ph sz="half" idx="2"/>
          </p:nvPr>
        </p:nvSpPr>
        <p:spPr>
          <a:xfrm>
            <a:off x="6172200" y="1566251"/>
            <a:ext cx="5181600" cy="4610712"/>
          </a:xfrm>
        </p:spPr>
        <p:txBody>
          <a:bodyPr vert="horz" lIns="91440" tIns="45720" rIns="91440" bIns="45720" rtlCol="0" anchor="t">
            <a:normAutofit fontScale="62500" lnSpcReduction="20000"/>
          </a:bodyPr>
          <a:lstStyle/>
          <a:p>
            <a:pPr marL="0" indent="0" algn="l">
              <a:buNone/>
            </a:pPr>
            <a:r>
              <a:rPr lang="en-US" sz="2300" b="1" i="0" dirty="0">
                <a:effectLst/>
                <a:latin typeface="Arial" panose="020B0604020202020204" pitchFamily="34" charset="0"/>
                <a:cs typeface="Arial" panose="020B0604020202020204" pitchFamily="34" charset="0"/>
              </a:rPr>
              <a:t>Satellite:</a:t>
            </a:r>
            <a:endParaRPr lang="en-US" sz="2300" b="0" i="0" dirty="0">
              <a:solidFill>
                <a:srgbClr val="374151"/>
              </a:solidFill>
              <a:effectLst/>
              <a:latin typeface="Arial" panose="020B0604020202020204" pitchFamily="34" charset="0"/>
              <a:cs typeface="Arial" panose="020B0604020202020204" pitchFamily="34" charset="0"/>
            </a:endParaRPr>
          </a:p>
          <a:p>
            <a:r>
              <a:rPr lang="en-US" sz="2300" b="0" i="0" dirty="0">
                <a:solidFill>
                  <a:srgbClr val="374151"/>
                </a:solidFill>
                <a:effectLst/>
                <a:latin typeface="Arial"/>
                <a:cs typeface="Arial"/>
              </a:rPr>
              <a:t>Data transmitted via orbiting satellites.</a:t>
            </a:r>
          </a:p>
          <a:p>
            <a:r>
              <a:rPr lang="en-US" sz="2300" b="0" i="0" dirty="0">
                <a:solidFill>
                  <a:srgbClr val="374151"/>
                </a:solidFill>
                <a:effectLst/>
                <a:latin typeface="Arial"/>
                <a:cs typeface="Arial"/>
              </a:rPr>
              <a:t>Slower speeds (typically in Mbps).</a:t>
            </a:r>
            <a:endParaRPr lang="en-US" sz="2300" dirty="0">
              <a:solidFill>
                <a:srgbClr val="374151"/>
              </a:solidFill>
              <a:latin typeface="Arial"/>
              <a:cs typeface="Arial"/>
            </a:endParaRPr>
          </a:p>
          <a:p>
            <a:r>
              <a:rPr lang="en-US" sz="2300" b="0" i="0" dirty="0">
                <a:solidFill>
                  <a:srgbClr val="374151"/>
                </a:solidFill>
                <a:effectLst/>
                <a:latin typeface="Arial"/>
                <a:cs typeface="Arial"/>
              </a:rPr>
              <a:t>Shared bandwidth, affected by network congestion</a:t>
            </a:r>
          </a:p>
          <a:p>
            <a:r>
              <a:rPr lang="en-US" sz="2300" b="0" i="0" dirty="0">
                <a:solidFill>
                  <a:srgbClr val="374151"/>
                </a:solidFill>
                <a:effectLst/>
                <a:latin typeface="Arial"/>
                <a:cs typeface="Arial"/>
              </a:rPr>
              <a:t>Prone to interference (e.g., weather conditions).</a:t>
            </a:r>
            <a:endParaRPr lang="en-US" sz="2300" dirty="0">
              <a:solidFill>
                <a:srgbClr val="374151"/>
              </a:solidFill>
              <a:latin typeface="Arial"/>
              <a:cs typeface="Arial"/>
            </a:endParaRPr>
          </a:p>
          <a:p>
            <a:r>
              <a:rPr lang="en-US" sz="2300" b="0" i="0" dirty="0">
                <a:solidFill>
                  <a:srgbClr val="374151"/>
                </a:solidFill>
                <a:effectLst/>
                <a:latin typeface="Arial" panose="020B0604020202020204" pitchFamily="34" charset="0"/>
                <a:cs typeface="Arial" panose="020B0604020202020204" pitchFamily="34" charset="0"/>
              </a:rPr>
              <a:t>High latency due to the distance to orbiting satellites.</a:t>
            </a:r>
          </a:p>
          <a:p>
            <a:pPr marL="0" indent="0">
              <a:buNone/>
            </a:pPr>
            <a:endParaRPr lang="en-US" sz="2300" b="0" i="0" dirty="0">
              <a:solidFill>
                <a:srgbClr val="374151"/>
              </a:solidFill>
              <a:effectLst/>
              <a:latin typeface="Arial" panose="020B0604020202020204" pitchFamily="34" charset="0"/>
              <a:cs typeface="Arial" panose="020B0604020202020204" pitchFamily="34" charset="0"/>
            </a:endParaRPr>
          </a:p>
          <a:p>
            <a:pPr marL="0" indent="0">
              <a:buNone/>
            </a:pPr>
            <a:r>
              <a:rPr lang="en-US" sz="2300" b="1" i="0" dirty="0">
                <a:effectLst/>
                <a:latin typeface="Arial" panose="020B0604020202020204" pitchFamily="34" charset="0"/>
                <a:cs typeface="Arial" panose="020B0604020202020204" pitchFamily="34" charset="0"/>
              </a:rPr>
              <a:t>DSL:</a:t>
            </a:r>
          </a:p>
          <a:p>
            <a:pPr algn="l"/>
            <a:r>
              <a:rPr lang="en-US" sz="2300" dirty="0">
                <a:solidFill>
                  <a:srgbClr val="374151"/>
                </a:solidFill>
                <a:latin typeface="Arial"/>
                <a:cs typeface="Arial"/>
              </a:rPr>
              <a:t>D</a:t>
            </a:r>
            <a:r>
              <a:rPr lang="en-US" sz="2300" i="0" dirty="0">
                <a:solidFill>
                  <a:srgbClr val="374151"/>
                </a:solidFill>
                <a:effectLst/>
                <a:latin typeface="Arial"/>
                <a:cs typeface="Arial"/>
              </a:rPr>
              <a:t>ata transmitted via </a:t>
            </a:r>
            <a:r>
              <a:rPr lang="en-US" sz="2300" dirty="0">
                <a:solidFill>
                  <a:srgbClr val="374151"/>
                </a:solidFill>
                <a:latin typeface="Arial"/>
                <a:cs typeface="Arial"/>
              </a:rPr>
              <a:t>si</a:t>
            </a:r>
            <a:r>
              <a:rPr lang="en-US" sz="2300" b="0" i="0" dirty="0">
                <a:solidFill>
                  <a:srgbClr val="374151"/>
                </a:solidFill>
                <a:effectLst/>
                <a:latin typeface="Arial"/>
                <a:cs typeface="Arial"/>
              </a:rPr>
              <a:t>gnals carried over traditional copper phone lines.</a:t>
            </a:r>
          </a:p>
          <a:p>
            <a:pPr algn="l"/>
            <a:r>
              <a:rPr lang="en-US" sz="2300" b="0" i="0" dirty="0">
                <a:solidFill>
                  <a:srgbClr val="374151"/>
                </a:solidFill>
                <a:effectLst/>
                <a:latin typeface="Arial" panose="020B0604020202020204" pitchFamily="34" charset="0"/>
                <a:cs typeface="Arial" panose="020B0604020202020204" pitchFamily="34" charset="0"/>
              </a:rPr>
              <a:t>Shares bandwidth with other users in the same neighborhood.</a:t>
            </a:r>
          </a:p>
          <a:p>
            <a:r>
              <a:rPr lang="en-US" sz="2300" b="0" i="0" dirty="0">
                <a:solidFill>
                  <a:srgbClr val="374151"/>
                </a:solidFill>
                <a:effectLst/>
                <a:latin typeface="Arial"/>
                <a:cs typeface="Arial"/>
              </a:rPr>
              <a:t>Slower speeds (typically in Mbps).</a:t>
            </a:r>
            <a:endParaRPr lang="en-US" sz="2300" dirty="0">
              <a:solidFill>
                <a:srgbClr val="374151"/>
              </a:solidFill>
              <a:latin typeface="Arial"/>
              <a:cs typeface="Arial"/>
            </a:endParaRPr>
          </a:p>
          <a:p>
            <a:pPr algn="l"/>
            <a:r>
              <a:rPr lang="en-US" sz="2300" b="0" i="0" dirty="0">
                <a:solidFill>
                  <a:srgbClr val="374151"/>
                </a:solidFill>
                <a:effectLst/>
                <a:latin typeface="Arial"/>
                <a:cs typeface="Arial"/>
              </a:rPr>
              <a:t>Prone to slowdowns during peak usage times.</a:t>
            </a:r>
          </a:p>
          <a:p>
            <a:pPr algn="l"/>
            <a:r>
              <a:rPr lang="en-US" sz="2300" b="0" i="0" dirty="0">
                <a:solidFill>
                  <a:srgbClr val="374151"/>
                </a:solidFill>
                <a:effectLst/>
                <a:latin typeface="Arial"/>
                <a:cs typeface="Arial"/>
              </a:rPr>
              <a:t>Susceptible to interference, especially over long distances.</a:t>
            </a:r>
            <a:endParaRPr lang="en-US" sz="2300" dirty="0">
              <a:solidFill>
                <a:srgbClr val="374151"/>
              </a:solidFill>
              <a:latin typeface="Arial"/>
              <a:cs typeface="Arial"/>
            </a:endParaRPr>
          </a:p>
          <a:p>
            <a:pPr algn="l"/>
            <a:r>
              <a:rPr lang="en-US" sz="2300" b="0" i="0" dirty="0">
                <a:solidFill>
                  <a:srgbClr val="374151"/>
                </a:solidFill>
                <a:effectLst/>
                <a:latin typeface="Arial"/>
                <a:cs typeface="Arial"/>
              </a:rPr>
              <a:t>High latency, usually due to network congestion</a:t>
            </a:r>
          </a:p>
          <a:p>
            <a:pPr algn="l"/>
            <a:endParaRPr lang="en-US" sz="2300" b="0" i="0" dirty="0">
              <a:solidFill>
                <a:srgbClr val="374151"/>
              </a:solidFill>
              <a:effectLst/>
              <a:latin typeface="Arial" panose="020B0604020202020204" pitchFamily="34" charset="0"/>
              <a:cs typeface="Arial" panose="020B0604020202020204" pitchFamily="34" charset="0"/>
            </a:endParaRPr>
          </a:p>
          <a:p>
            <a:endParaRPr lang="en-US" sz="2300" b="0" i="0" dirty="0">
              <a:solidFill>
                <a:srgbClr val="374151"/>
              </a:solidFill>
              <a:effectLst/>
              <a:latin typeface="Arial" panose="020B0604020202020204" pitchFamily="34" charset="0"/>
              <a:cs typeface="Arial" panose="020B0604020202020204" pitchFamily="34" charset="0"/>
            </a:endParaRPr>
          </a:p>
          <a:p>
            <a:pPr marL="0" indent="0">
              <a:buNone/>
            </a:pPr>
            <a:endParaRPr lang="en-US" sz="2000" b="0" u="sng" dirty="0">
              <a:solidFill>
                <a:srgbClr val="374151"/>
              </a:solidFill>
              <a:effectLst/>
              <a:latin typeface="Söhne"/>
            </a:endParaRPr>
          </a:p>
          <a:p>
            <a:pPr marL="0" indent="0">
              <a:buNone/>
            </a:pPr>
            <a:endParaRPr lang="en-US" sz="2000" b="0" u="sng" dirty="0">
              <a:solidFill>
                <a:srgbClr val="374151"/>
              </a:solidFill>
              <a:effectLst/>
              <a:latin typeface="Söhne"/>
            </a:endParaRPr>
          </a:p>
          <a:p>
            <a:pPr marL="0" indent="0">
              <a:buNone/>
            </a:pPr>
            <a:endParaRPr lang="en-US" sz="2000" u="sng" dirty="0"/>
          </a:p>
        </p:txBody>
      </p:sp>
      <p:sp>
        <p:nvSpPr>
          <p:cNvPr id="6" name="Slide Number Placeholder 5">
            <a:extLst>
              <a:ext uri="{FF2B5EF4-FFF2-40B4-BE49-F238E27FC236}">
                <a16:creationId xmlns:a16="http://schemas.microsoft.com/office/drawing/2014/main" id="{7049C750-CD51-73D8-7618-D0ED9078DB73}"/>
              </a:ext>
            </a:extLst>
          </p:cNvPr>
          <p:cNvSpPr>
            <a:spLocks noGrp="1"/>
          </p:cNvSpPr>
          <p:nvPr>
            <p:ph type="sldNum" sz="quarter" idx="12"/>
          </p:nvPr>
        </p:nvSpPr>
        <p:spPr/>
        <p:txBody>
          <a:bodyPr/>
          <a:lstStyle/>
          <a:p>
            <a:fld id="{556013DE-B792-4A5A-B188-B4DE33CF034F}" type="slidenum">
              <a:rPr lang="en-US" smtClean="0"/>
              <a:t>8</a:t>
            </a:fld>
            <a:endParaRPr lang="en-US"/>
          </a:p>
        </p:txBody>
      </p:sp>
    </p:spTree>
    <p:extLst>
      <p:ext uri="{BB962C8B-B14F-4D97-AF65-F5344CB8AC3E}">
        <p14:creationId xmlns:p14="http://schemas.microsoft.com/office/powerpoint/2010/main" val="348763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5799-2414-9CC6-B104-EB416D342CDE}"/>
              </a:ext>
            </a:extLst>
          </p:cNvPr>
          <p:cNvSpPr>
            <a:spLocks noGrp="1"/>
          </p:cNvSpPr>
          <p:nvPr>
            <p:ph type="title"/>
          </p:nvPr>
        </p:nvSpPr>
        <p:spPr/>
        <p:txBody>
          <a:bodyPr>
            <a:normAutofit/>
          </a:bodyPr>
          <a:lstStyle/>
          <a:p>
            <a:r>
              <a:rPr lang="en-US" sz="3200" dirty="0"/>
              <a:t>Broadband 101: Typical Needs for Family of Four</a:t>
            </a:r>
          </a:p>
        </p:txBody>
      </p:sp>
      <p:pic>
        <p:nvPicPr>
          <p:cNvPr id="5" name="Content Placeholder 10" descr="Content Placeholder 10">
            <a:extLst>
              <a:ext uri="{FF2B5EF4-FFF2-40B4-BE49-F238E27FC236}">
                <a16:creationId xmlns:a16="http://schemas.microsoft.com/office/drawing/2014/main" id="{49BD4646-13BA-C953-AC8E-17AB61623FC5}"/>
              </a:ext>
            </a:extLst>
          </p:cNvPr>
          <p:cNvPicPr>
            <a:picLocks noGrp="1" noChangeAspect="1"/>
          </p:cNvPicPr>
          <p:nvPr>
            <p:ph sz="half" idx="1"/>
          </p:nvPr>
        </p:nvPicPr>
        <p:blipFill>
          <a:blip r:embed="rId2"/>
          <a:stretch>
            <a:fillRect/>
          </a:stretch>
        </p:blipFill>
        <p:spPr>
          <a:xfrm>
            <a:off x="1319515" y="1825625"/>
            <a:ext cx="4218969" cy="4351338"/>
          </a:xfrm>
          <a:prstGeom prst="rect">
            <a:avLst/>
          </a:prstGeom>
          <a:ln w="12700">
            <a:miter lim="400000"/>
          </a:ln>
        </p:spPr>
      </p:pic>
      <p:pic>
        <p:nvPicPr>
          <p:cNvPr id="6" name="Picture 13" descr="Picture 13">
            <a:extLst>
              <a:ext uri="{FF2B5EF4-FFF2-40B4-BE49-F238E27FC236}">
                <a16:creationId xmlns:a16="http://schemas.microsoft.com/office/drawing/2014/main" id="{3D579FF9-3989-00C2-43AB-DE3EF17FF1E1}"/>
              </a:ext>
            </a:extLst>
          </p:cNvPr>
          <p:cNvPicPr>
            <a:picLocks noGrp="1" noChangeAspect="1"/>
          </p:cNvPicPr>
          <p:nvPr>
            <p:ph sz="half" idx="2"/>
          </p:nvPr>
        </p:nvPicPr>
        <p:blipFill>
          <a:blip r:embed="rId3"/>
          <a:stretch>
            <a:fillRect/>
          </a:stretch>
        </p:blipFill>
        <p:spPr>
          <a:xfrm>
            <a:off x="6651179" y="1825625"/>
            <a:ext cx="4223641" cy="4351338"/>
          </a:xfrm>
          <a:prstGeom prst="rect">
            <a:avLst/>
          </a:prstGeom>
          <a:ln w="12700">
            <a:miter lim="400000"/>
          </a:ln>
        </p:spPr>
      </p:pic>
      <p:sp>
        <p:nvSpPr>
          <p:cNvPr id="3" name="Slide Number Placeholder 2">
            <a:extLst>
              <a:ext uri="{FF2B5EF4-FFF2-40B4-BE49-F238E27FC236}">
                <a16:creationId xmlns:a16="http://schemas.microsoft.com/office/drawing/2014/main" id="{3EC7E6A5-11F5-6508-5227-30C107FBEAC0}"/>
              </a:ext>
            </a:extLst>
          </p:cNvPr>
          <p:cNvSpPr>
            <a:spLocks noGrp="1"/>
          </p:cNvSpPr>
          <p:nvPr>
            <p:ph type="sldNum" sz="quarter" idx="12"/>
          </p:nvPr>
        </p:nvSpPr>
        <p:spPr/>
        <p:txBody>
          <a:bodyPr/>
          <a:lstStyle/>
          <a:p>
            <a:fld id="{556013DE-B792-4A5A-B188-B4DE33CF034F}" type="slidenum">
              <a:rPr lang="en-US" smtClean="0"/>
              <a:t>9</a:t>
            </a:fld>
            <a:endParaRPr lang="en-US"/>
          </a:p>
        </p:txBody>
      </p:sp>
    </p:spTree>
    <p:extLst>
      <p:ext uri="{BB962C8B-B14F-4D97-AF65-F5344CB8AC3E}">
        <p14:creationId xmlns:p14="http://schemas.microsoft.com/office/powerpoint/2010/main" val="3831489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314AEBAACCAA428FDD6ED42D236C56" ma:contentTypeVersion="16" ma:contentTypeDescription="Create a new document." ma:contentTypeScope="" ma:versionID="8403354ca42f48daf6f2912320f61b21">
  <xsd:schema xmlns:xsd="http://www.w3.org/2001/XMLSchema" xmlns:xs="http://www.w3.org/2001/XMLSchema" xmlns:p="http://schemas.microsoft.com/office/2006/metadata/properties" xmlns:ns2="c3bad2de-ab25-4276-8d41-a21f3faeeb21" xmlns:ns3="3d32e788-1d1d-4277-967a-5e0bc4aaf346" targetNamespace="http://schemas.microsoft.com/office/2006/metadata/properties" ma:root="true" ma:fieldsID="38b854460858eeccb2c4958ff7567011" ns2:_="" ns3:_="">
    <xsd:import namespace="c3bad2de-ab25-4276-8d41-a21f3faeeb21"/>
    <xsd:import namespace="3d32e788-1d1d-4277-967a-5e0bc4aaf34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Sent"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bad2de-ab25-4276-8d41-a21f3faee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Status" ma:index="14" nillable="true" ma:displayName="Number" ma:default="1" ma:format="Dropdown" ma:internalName="Status">
      <xsd:simpleType>
        <xsd:restriction base="dms:Text">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Sent" ma:index="21" nillable="true" ma:displayName="Sent " ma:default="[today]" ma:description="Day/Date of NOSA delivery" ma:format="DateTime" ma:internalName="Sent">
      <xsd:simpleType>
        <xsd:restriction base="dms:DateTim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32e788-1d1d-4277-967a-5e0bc4aaf3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423e019-5627-4d54-a5ba-5c593c61bcf5}" ma:internalName="TaxCatchAll" ma:showField="CatchAllData" ma:web="3d32e788-1d1d-4277-967a-5e0bc4aaf3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bad2de-ab25-4276-8d41-a21f3faeeb21">
      <Terms xmlns="http://schemas.microsoft.com/office/infopath/2007/PartnerControls"/>
    </lcf76f155ced4ddcb4097134ff3c332f>
    <Status xmlns="c3bad2de-ab25-4276-8d41-a21f3faeeb21">1</Status>
    <TaxCatchAll xmlns="3d32e788-1d1d-4277-967a-5e0bc4aaf346" xsi:nil="true"/>
    <Sent xmlns="c3bad2de-ab25-4276-8d41-a21f3faeeb21">2023-08-29T19:49:56+00:00</Sent>
  </documentManagement>
</p:properties>
</file>

<file path=customXml/itemProps1.xml><?xml version="1.0" encoding="utf-8"?>
<ds:datastoreItem xmlns:ds="http://schemas.openxmlformats.org/officeDocument/2006/customXml" ds:itemID="{C4064234-D197-4FF5-B18D-1CEF088FC2B6}">
  <ds:schemaRefs>
    <ds:schemaRef ds:uri="http://schemas.microsoft.com/sharepoint/v3/contenttype/forms"/>
  </ds:schemaRefs>
</ds:datastoreItem>
</file>

<file path=customXml/itemProps2.xml><?xml version="1.0" encoding="utf-8"?>
<ds:datastoreItem xmlns:ds="http://schemas.openxmlformats.org/officeDocument/2006/customXml" ds:itemID="{7D317A53-5AD9-445E-850E-839684645B95}">
  <ds:schemaRefs>
    <ds:schemaRef ds:uri="3d32e788-1d1d-4277-967a-5e0bc4aaf346"/>
    <ds:schemaRef ds:uri="c3bad2de-ab25-4276-8d41-a21f3faeeb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4D0AB5A-7534-4AE2-9FB6-4ADCF36FB3D7}">
  <ds:schemaRefs>
    <ds:schemaRef ds:uri="http://purl.org/dc/elements/1.1/"/>
    <ds:schemaRef ds:uri="3d32e788-1d1d-4277-967a-5e0bc4aaf346"/>
    <ds:schemaRef ds:uri="c3bad2de-ab25-4276-8d41-a21f3faeeb21"/>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otalTime>550</TotalTime>
  <Words>1793</Words>
  <Application>Microsoft Office PowerPoint</Application>
  <PresentationFormat>Widescreen</PresentationFormat>
  <Paragraphs>430</Paragraphs>
  <Slides>37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Calibri Light</vt:lpstr>
      <vt:lpstr>Poppins</vt:lpstr>
      <vt:lpstr>Söhne</vt:lpstr>
      <vt:lpstr>Symbol</vt:lpstr>
      <vt:lpstr>Office Theme</vt:lpstr>
      <vt:lpstr>1_Office Theme</vt:lpstr>
      <vt:lpstr>New Mexico  Office of Broadband Access and Expansion (OBAE)</vt:lpstr>
      <vt:lpstr>Thank You!</vt:lpstr>
      <vt:lpstr>Discussion Points</vt:lpstr>
      <vt:lpstr>OBAE Background</vt:lpstr>
      <vt:lpstr>OBAE Background</vt:lpstr>
      <vt:lpstr>Broadband 101: Why Broadband</vt:lpstr>
      <vt:lpstr>Broadband 101</vt:lpstr>
      <vt:lpstr>Broadband 101: Technology Types</vt:lpstr>
      <vt:lpstr>Broadband 101: Typical Needs for Family of Four</vt:lpstr>
      <vt:lpstr>Broadband 101: Future Needs Will be Higher</vt:lpstr>
      <vt:lpstr>Broadband 101: Elements of a Broadband Network</vt:lpstr>
      <vt:lpstr>Broadband 101: Technology Adoption</vt:lpstr>
      <vt:lpstr>OBAE Successes</vt:lpstr>
      <vt:lpstr>PowerPoint Presentation</vt:lpstr>
      <vt:lpstr>Announcement: Connect NM Fund</vt:lpstr>
      <vt:lpstr>$70M Connect NM Fund</vt:lpstr>
      <vt:lpstr>$70M Connect NM Fund</vt:lpstr>
      <vt:lpstr>PowerPoint Presentation</vt:lpstr>
      <vt:lpstr>OBAE Successes: Upcoming</vt:lpstr>
      <vt:lpstr>Programs</vt:lpstr>
      <vt:lpstr>Programs: BEAD</vt:lpstr>
      <vt:lpstr>Programs: BEAD</vt:lpstr>
      <vt:lpstr>Programs: BEAD Priorities</vt:lpstr>
      <vt:lpstr>PowerPoint Presentation</vt:lpstr>
      <vt:lpstr>Challenges: 2023-2029</vt:lpstr>
      <vt:lpstr>Challenges: Labor Gap</vt:lpstr>
      <vt:lpstr>Challenges: What this means for NM business</vt:lpstr>
      <vt:lpstr>PowerPoint Presentation</vt:lpstr>
      <vt:lpstr>Challenges: OBAE</vt:lpstr>
      <vt:lpstr>Challenges: Gap</vt:lpstr>
      <vt:lpstr>Challenges:</vt:lpstr>
      <vt:lpstr>PowerPoint Presentation</vt:lpstr>
      <vt:lpstr>Legislative Priorities</vt:lpstr>
      <vt:lpstr>Legislative Priorities</vt:lpstr>
      <vt:lpstr>What Can We Do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Riley, Alison, OBAE</dc:creator>
  <cp:lastModifiedBy>Lovelace, Drew, OBAE</cp:lastModifiedBy>
  <cp:revision>82</cp:revision>
  <dcterms:created xsi:type="dcterms:W3CDTF">2023-06-13T16:18:04Z</dcterms:created>
  <dcterms:modified xsi:type="dcterms:W3CDTF">2023-12-13T05:22:43Z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0x010100B9314AEBAACCAA428FDD6ED42D236C56</vt:lpwstr>
  </property>
  <property fmtid="{D5CDD505-2E9C-101B-9397-08002B2CF9AE}" pid="3" name="MediaServiceImageTags">
    <vt:lpwstr/>
  </property>
</Properties>
</file>